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y="6858000" cx="9144000"/>
  <p:notesSz cx="6794500" cy="9931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49575" cy="5333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2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9pPr>
          </a:lstStyle>
          <a:p/>
        </p:txBody>
      </p:sp>
      <p:sp>
        <p:nvSpPr>
          <p:cNvPr id="4" name="Shape 4"/>
          <p:cNvSpPr txBox="1"/>
          <p:nvPr>
            <p:ph idx="10" type="dt"/>
          </p:nvPr>
        </p:nvSpPr>
        <p:spPr>
          <a:xfrm>
            <a:off x="3881437" y="0"/>
            <a:ext cx="2949575" cy="533399"/>
          </a:xfrm>
          <a:prstGeom prst="rect">
            <a:avLst/>
          </a:prstGeom>
          <a:noFill/>
          <a:ln>
            <a:noFill/>
          </a:ln>
        </p:spPr>
        <p:txBody>
          <a:bodyPr anchorCtr="0" anchor="t" bIns="91425" lIns="91425" rIns="91425" tIns="91425"/>
          <a:lstStyle>
            <a:lvl1pPr indent="0" lvl="0" marL="0" marR="0" rtl="0" algn="r">
              <a:lnSpc>
                <a:spcPct val="100000"/>
              </a:lnSpc>
              <a:spcBef>
                <a:spcPts val="0"/>
              </a:spcBef>
              <a:spcAft>
                <a:spcPts val="0"/>
              </a:spcAft>
              <a:buNone/>
              <a:defRPr b="0" i="0" sz="12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9pPr>
          </a:lstStyle>
          <a:p/>
        </p:txBody>
      </p:sp>
      <p:sp>
        <p:nvSpPr>
          <p:cNvPr id="5" name="Shape 5"/>
          <p:cNvSpPr/>
          <p:nvPr>
            <p:ph idx="3"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31862" y="4725987"/>
            <a:ext cx="4968875" cy="4498975"/>
          </a:xfrm>
          <a:prstGeom prst="rect">
            <a:avLst/>
          </a:prstGeom>
          <a:noFill/>
          <a:ln>
            <a:noFill/>
          </a:ln>
        </p:spPr>
        <p:txBody>
          <a:bodyPr anchorCtr="0" anchor="t" bIns="91425" lIns="91425" rIns="91425" tIns="91425"/>
          <a:lstStyle>
            <a:lvl1pPr indent="0" lvl="0" marL="0" marR="0" rtl="0" algn="l">
              <a:spcBef>
                <a:spcPts val="0"/>
              </a:spcBef>
              <a:buNone/>
              <a:defRPr b="0" i="0" sz="1800" u="none" cap="none" strike="noStrike"/>
            </a:lvl1pPr>
            <a:lvl2pPr indent="0" lvl="1" marL="457200" marR="0" rtl="0" algn="l">
              <a:spcBef>
                <a:spcPts val="0"/>
              </a:spcBef>
              <a:buNone/>
              <a:defRPr b="0" i="0" sz="1800" u="none" cap="none" strike="noStrike"/>
            </a:lvl2pPr>
            <a:lvl3pPr indent="0" lvl="2" marL="914400" marR="0" rtl="0" algn="l">
              <a:spcBef>
                <a:spcPts val="0"/>
              </a:spcBef>
              <a:buNone/>
              <a:defRPr b="0" i="0" sz="1800" u="none" cap="none" strike="noStrike"/>
            </a:lvl3pPr>
            <a:lvl4pPr indent="0" lvl="3" marL="1371600" marR="0" rtl="0" algn="l">
              <a:spcBef>
                <a:spcPts val="0"/>
              </a:spcBef>
              <a:buNone/>
              <a:defRPr b="0" i="0" sz="1800" u="none" cap="none" strike="noStrike"/>
            </a:lvl4pPr>
            <a:lvl5pPr indent="0" lvl="4" marL="1828800" marR="0" rtl="0" algn="l">
              <a:spcBef>
                <a:spcPts val="0"/>
              </a:spcBef>
              <a:buNone/>
              <a:defRPr b="0" i="0" sz="1800" u="none" cap="none" strike="noStrike"/>
            </a:lvl5pPr>
            <a:lvl6pPr indent="0" lvl="5" marL="2286000" marR="0" rtl="0" algn="l">
              <a:spcBef>
                <a:spcPts val="0"/>
              </a:spcBef>
              <a:buNone/>
              <a:defRPr b="0" i="0" sz="1800" u="none" cap="none" strike="noStrike"/>
            </a:lvl6pPr>
            <a:lvl7pPr indent="0" lvl="6" marL="2743200" marR="0" rtl="0" algn="l">
              <a:spcBef>
                <a:spcPts val="0"/>
              </a:spcBef>
              <a:buNone/>
              <a:defRPr b="0" i="0" sz="1800" u="none" cap="none" strike="noStrike"/>
            </a:lvl7pPr>
            <a:lvl8pPr indent="0" lvl="7" marL="3200400" marR="0" rtl="0" algn="l">
              <a:spcBef>
                <a:spcPts val="0"/>
              </a:spcBef>
              <a:buNone/>
              <a:defRPr b="0" i="0" sz="1800" u="none" cap="none" strike="noStrike"/>
            </a:lvl8pPr>
            <a:lvl9pPr indent="0" lvl="8" marL="3657600" marR="0" rtl="0" algn="l">
              <a:spcBef>
                <a:spcPts val="0"/>
              </a:spcBef>
              <a:buNone/>
              <a:defRPr b="0" i="0" sz="1800" u="none" cap="none" strike="noStrike"/>
            </a:lvl9pPr>
          </a:lstStyle>
          <a:p/>
        </p:txBody>
      </p:sp>
      <p:sp>
        <p:nvSpPr>
          <p:cNvPr id="7" name="Shape 7"/>
          <p:cNvSpPr txBox="1"/>
          <p:nvPr>
            <p:ph idx="11" type="ftr"/>
          </p:nvPr>
        </p:nvSpPr>
        <p:spPr>
          <a:xfrm>
            <a:off x="0" y="9453561"/>
            <a:ext cx="2949575"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buNone/>
              <a:defRPr b="0" i="0" sz="12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rgbClr val="000000"/>
                </a:solidFill>
                <a:latin typeface="Arial"/>
                <a:ea typeface="Arial"/>
                <a:cs typeface="Arial"/>
                <a:sym typeface="Arial"/>
              </a:defRPr>
            </a:lvl9pPr>
          </a:lstStyle>
          <a:p/>
        </p:txBody>
      </p:sp>
      <p:sp>
        <p:nvSpPr>
          <p:cNvPr id="8" name="Shape 8"/>
          <p:cNvSpPr txBox="1"/>
          <p:nvPr>
            <p:ph idx="12" type="sldNum"/>
          </p:nvPr>
        </p:nvSpPr>
        <p:spPr>
          <a:xfrm>
            <a:off x="3881437" y="9453561"/>
            <a:ext cx="2949575" cy="457200"/>
          </a:xfrm>
          <a:prstGeom prst="rect">
            <a:avLst/>
          </a:prstGeom>
          <a:noFill/>
          <a:ln>
            <a:noFill/>
          </a:ln>
        </p:spPr>
        <p:txBody>
          <a:bodyPr anchorCtr="0" anchor="b" bIns="46075" lIns="92150" rIns="92150" tIns="46075">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nl-NL" sz="1200" u="none" cap="none" strike="noStrike">
                <a:solidFill>
                  <a:srgbClr val="000000"/>
                </a:solidFill>
                <a:latin typeface="Times New Roman"/>
                <a:ea typeface="Times New Roman"/>
                <a:cs typeface="Times New Roman"/>
                <a:sym typeface="Times New Roman"/>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60" name="Shape 160"/>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2" name="Shape 222"/>
        <p:cNvGrpSpPr/>
        <p:nvPr/>
      </p:nvGrpSpPr>
      <p:grpSpPr>
        <a:xfrm>
          <a:off x="0" y="0"/>
          <a:ext cx="0" cy="0"/>
          <a:chOff x="0" y="0"/>
          <a:chExt cx="0" cy="0"/>
        </a:xfrm>
      </p:grpSpPr>
      <p:sp>
        <p:nvSpPr>
          <p:cNvPr id="223" name="Shape 223"/>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24" name="Shape 224"/>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8" name="Shape 228"/>
        <p:cNvGrpSpPr/>
        <p:nvPr/>
      </p:nvGrpSpPr>
      <p:grpSpPr>
        <a:xfrm>
          <a:off x="0" y="0"/>
          <a:ext cx="0" cy="0"/>
          <a:chOff x="0" y="0"/>
          <a:chExt cx="0" cy="0"/>
        </a:xfrm>
      </p:grpSpPr>
      <p:sp>
        <p:nvSpPr>
          <p:cNvPr id="229" name="Shape 229"/>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30" name="Shape 230"/>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36" name="Shape 236"/>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42" name="Shape 242"/>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48" name="Shape 248"/>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2" name="Shape 252"/>
        <p:cNvGrpSpPr/>
        <p:nvPr/>
      </p:nvGrpSpPr>
      <p:grpSpPr>
        <a:xfrm>
          <a:off x="0" y="0"/>
          <a:ext cx="0" cy="0"/>
          <a:chOff x="0" y="0"/>
          <a:chExt cx="0" cy="0"/>
        </a:xfrm>
      </p:grpSpPr>
      <p:sp>
        <p:nvSpPr>
          <p:cNvPr id="253" name="Shape 253"/>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54" name="Shape 254"/>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8" name="Shape 258"/>
        <p:cNvGrpSpPr/>
        <p:nvPr/>
      </p:nvGrpSpPr>
      <p:grpSpPr>
        <a:xfrm>
          <a:off x="0" y="0"/>
          <a:ext cx="0" cy="0"/>
          <a:chOff x="0" y="0"/>
          <a:chExt cx="0" cy="0"/>
        </a:xfrm>
      </p:grpSpPr>
      <p:sp>
        <p:nvSpPr>
          <p:cNvPr id="259" name="Shape 259"/>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60" name="Shape 260"/>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67" name="Shape 267"/>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82" name="Shape 282"/>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99" name="Shape 299"/>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66" name="Shape 166"/>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6" name="Shape 306"/>
        <p:cNvGrpSpPr/>
        <p:nvPr/>
      </p:nvGrpSpPr>
      <p:grpSpPr>
        <a:xfrm>
          <a:off x="0" y="0"/>
          <a:ext cx="0" cy="0"/>
          <a:chOff x="0" y="0"/>
          <a:chExt cx="0" cy="0"/>
        </a:xfrm>
      </p:grpSpPr>
      <p:sp>
        <p:nvSpPr>
          <p:cNvPr id="307" name="Shape 307"/>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08" name="Shape 308"/>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14" name="Shape 314"/>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20" name="Shape 320"/>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4" name="Shape 324"/>
        <p:cNvGrpSpPr/>
        <p:nvPr/>
      </p:nvGrpSpPr>
      <p:grpSpPr>
        <a:xfrm>
          <a:off x="0" y="0"/>
          <a:ext cx="0" cy="0"/>
          <a:chOff x="0" y="0"/>
          <a:chExt cx="0" cy="0"/>
        </a:xfrm>
      </p:grpSpPr>
      <p:sp>
        <p:nvSpPr>
          <p:cNvPr id="325" name="Shape 325"/>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26" name="Shape 326"/>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0" name="Shape 330"/>
        <p:cNvGrpSpPr/>
        <p:nvPr/>
      </p:nvGrpSpPr>
      <p:grpSpPr>
        <a:xfrm>
          <a:off x="0" y="0"/>
          <a:ext cx="0" cy="0"/>
          <a:chOff x="0" y="0"/>
          <a:chExt cx="0" cy="0"/>
        </a:xfrm>
      </p:grpSpPr>
      <p:sp>
        <p:nvSpPr>
          <p:cNvPr id="331" name="Shape 331"/>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32" name="Shape 332"/>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38" name="Shape 338"/>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2" name="Shape 342"/>
        <p:cNvGrpSpPr/>
        <p:nvPr/>
      </p:nvGrpSpPr>
      <p:grpSpPr>
        <a:xfrm>
          <a:off x="0" y="0"/>
          <a:ext cx="0" cy="0"/>
          <a:chOff x="0" y="0"/>
          <a:chExt cx="0" cy="0"/>
        </a:xfrm>
      </p:grpSpPr>
      <p:sp>
        <p:nvSpPr>
          <p:cNvPr id="343" name="Shape 343"/>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44" name="Shape 344"/>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8" name="Shape 348"/>
        <p:cNvGrpSpPr/>
        <p:nvPr/>
      </p:nvGrpSpPr>
      <p:grpSpPr>
        <a:xfrm>
          <a:off x="0" y="0"/>
          <a:ext cx="0" cy="0"/>
          <a:chOff x="0" y="0"/>
          <a:chExt cx="0" cy="0"/>
        </a:xfrm>
      </p:grpSpPr>
      <p:sp>
        <p:nvSpPr>
          <p:cNvPr id="349" name="Shape 349"/>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50" name="Shape 350"/>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4" name="Shape 354"/>
        <p:cNvGrpSpPr/>
        <p:nvPr/>
      </p:nvGrpSpPr>
      <p:grpSpPr>
        <a:xfrm>
          <a:off x="0" y="0"/>
          <a:ext cx="0" cy="0"/>
          <a:chOff x="0" y="0"/>
          <a:chExt cx="0" cy="0"/>
        </a:xfrm>
      </p:grpSpPr>
      <p:sp>
        <p:nvSpPr>
          <p:cNvPr id="355" name="Shape 355"/>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56" name="Shape 356"/>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0" name="Shape 360"/>
        <p:cNvGrpSpPr/>
        <p:nvPr/>
      </p:nvGrpSpPr>
      <p:grpSpPr>
        <a:xfrm>
          <a:off x="0" y="0"/>
          <a:ext cx="0" cy="0"/>
          <a:chOff x="0" y="0"/>
          <a:chExt cx="0" cy="0"/>
        </a:xfrm>
      </p:grpSpPr>
      <p:sp>
        <p:nvSpPr>
          <p:cNvPr id="361" name="Shape 361"/>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62" name="Shape 362"/>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72" name="Shape 172"/>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6" name="Shape 366"/>
        <p:cNvGrpSpPr/>
        <p:nvPr/>
      </p:nvGrpSpPr>
      <p:grpSpPr>
        <a:xfrm>
          <a:off x="0" y="0"/>
          <a:ext cx="0" cy="0"/>
          <a:chOff x="0" y="0"/>
          <a:chExt cx="0" cy="0"/>
        </a:xfrm>
      </p:grpSpPr>
      <p:sp>
        <p:nvSpPr>
          <p:cNvPr id="367" name="Shape 367"/>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368" name="Shape 368"/>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6" name="Shape 176"/>
        <p:cNvGrpSpPr/>
        <p:nvPr/>
      </p:nvGrpSpPr>
      <p:grpSpPr>
        <a:xfrm>
          <a:off x="0" y="0"/>
          <a:ext cx="0" cy="0"/>
          <a:chOff x="0" y="0"/>
          <a:chExt cx="0" cy="0"/>
        </a:xfrm>
      </p:grpSpPr>
      <p:sp>
        <p:nvSpPr>
          <p:cNvPr id="177" name="Shape 177"/>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78" name="Shape 178"/>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2" name="Shape 182"/>
        <p:cNvGrpSpPr/>
        <p:nvPr/>
      </p:nvGrpSpPr>
      <p:grpSpPr>
        <a:xfrm>
          <a:off x="0" y="0"/>
          <a:ext cx="0" cy="0"/>
          <a:chOff x="0" y="0"/>
          <a:chExt cx="0" cy="0"/>
        </a:xfrm>
      </p:grpSpPr>
      <p:sp>
        <p:nvSpPr>
          <p:cNvPr id="183" name="Shape 183"/>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84" name="Shape 184"/>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90" name="Shape 190"/>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196" name="Shape 196"/>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02" name="Shape 202"/>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31862" y="4725987"/>
            <a:ext cx="4968875" cy="4498975"/>
          </a:xfrm>
          <a:prstGeom prst="rect">
            <a:avLst/>
          </a:prstGeom>
        </p:spPr>
        <p:txBody>
          <a:bodyPr anchorCtr="0" anchor="t" bIns="91425" lIns="91425" rIns="91425" tIns="91425">
            <a:noAutofit/>
          </a:bodyPr>
          <a:lstStyle/>
          <a:p>
            <a:pPr lvl="0">
              <a:spcBef>
                <a:spcPts val="0"/>
              </a:spcBef>
              <a:buNone/>
            </a:pPr>
            <a:r>
              <a:t/>
            </a:r>
            <a:endParaRPr/>
          </a:p>
        </p:txBody>
      </p:sp>
      <p:sp>
        <p:nvSpPr>
          <p:cNvPr id="218" name="Shape 218"/>
          <p:cNvSpPr/>
          <p:nvPr>
            <p:ph idx="2" type="sldImg"/>
          </p:nvPr>
        </p:nvSpPr>
        <p:spPr>
          <a:xfrm>
            <a:off x="925512" y="762000"/>
            <a:ext cx="4979987" cy="3735386"/>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Leeg">
    <p:spTree>
      <p:nvGrpSpPr>
        <p:cNvPr id="83" name="Shape 83"/>
        <p:cNvGrpSpPr/>
        <p:nvPr/>
      </p:nvGrpSpPr>
      <p:grpSpPr>
        <a:xfrm>
          <a:off x="0" y="0"/>
          <a:ext cx="0" cy="0"/>
          <a:chOff x="0" y="0"/>
          <a:chExt cx="0" cy="0"/>
        </a:xfrm>
      </p:grpSpPr>
      <p:sp>
        <p:nvSpPr>
          <p:cNvPr id="84" name="Shape 84"/>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85" name="Shape 85"/>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86" name="Shape 86"/>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ee objecten">
    <p:spTree>
      <p:nvGrpSpPr>
        <p:cNvPr id="139" name="Shape 139"/>
        <p:cNvGrpSpPr/>
        <p:nvPr/>
      </p:nvGrpSpPr>
      <p:grpSpPr>
        <a:xfrm>
          <a:off x="0" y="0"/>
          <a:ext cx="0" cy="0"/>
          <a:chOff x="0" y="0"/>
          <a:chExt cx="0" cy="0"/>
        </a:xfrm>
      </p:grpSpPr>
      <p:sp>
        <p:nvSpPr>
          <p:cNvPr id="140" name="Shape 140"/>
          <p:cNvSpPr txBox="1"/>
          <p:nvPr>
            <p:ph type="title"/>
          </p:nvPr>
        </p:nvSpPr>
        <p:spPr>
          <a:xfrm>
            <a:off x="457200" y="836612"/>
            <a:ext cx="8229600" cy="10794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41" name="Shape 141"/>
          <p:cNvSpPr txBox="1"/>
          <p:nvPr>
            <p:ph idx="1" type="body"/>
          </p:nvPr>
        </p:nvSpPr>
        <p:spPr>
          <a:xfrm>
            <a:off x="879475" y="2060575"/>
            <a:ext cx="4038599" cy="4105275"/>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sz="2800">
                <a:solidFill>
                  <a:schemeClr val="dk1"/>
                </a:solidFill>
                <a:latin typeface="Verdana"/>
                <a:ea typeface="Verdana"/>
                <a:cs typeface="Verdana"/>
                <a:sym typeface="Verdana"/>
              </a:defRPr>
            </a:lvl1pPr>
            <a:lvl2pPr indent="-186690" lvl="1" marL="742950" marR="0" rtl="0" algn="l">
              <a:spcBef>
                <a:spcPts val="480"/>
              </a:spcBef>
              <a:spcAft>
                <a:spcPts val="0"/>
              </a:spcAft>
              <a:buClr>
                <a:srgbClr val="DA5800"/>
              </a:buClr>
              <a:buSzPct val="65000"/>
              <a:buFont typeface="Noto Sans Symbols"/>
              <a:buChar char="❑"/>
              <a:defRPr b="0" i="0" sz="2400" u="none" cap="none" strike="noStrike">
                <a:solidFill>
                  <a:schemeClr val="dk1"/>
                </a:solidFill>
                <a:latin typeface="Verdana"/>
                <a:ea typeface="Verdana"/>
                <a:cs typeface="Verdana"/>
                <a:sym typeface="Verdana"/>
              </a:defRPr>
            </a:lvl2pPr>
            <a:lvl3pPr indent="-101600" lvl="2" marL="1143000" marR="0" rtl="0" algn="l">
              <a:spcBef>
                <a:spcPts val="400"/>
              </a:spcBef>
              <a:spcAft>
                <a:spcPts val="0"/>
              </a:spcAft>
              <a:buClr>
                <a:srgbClr val="DA5800"/>
              </a:buClr>
              <a:buSzPct val="100000"/>
              <a:buFont typeface="Verdana"/>
              <a:buChar char="•"/>
              <a:defRPr b="0" i="0" sz="2000" u="none" cap="none" strike="noStrike">
                <a:solidFill>
                  <a:schemeClr val="dk1"/>
                </a:solidFill>
                <a:latin typeface="Verdana"/>
                <a:ea typeface="Verdana"/>
                <a:cs typeface="Verdana"/>
                <a:sym typeface="Verdana"/>
              </a:defRPr>
            </a:lvl3pPr>
            <a:lvl4pPr indent="-114300" lvl="3" marL="16002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4pPr>
            <a:lvl5pPr indent="-114300" lvl="4" marL="20574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5pPr>
            <a:lvl6pPr indent="-114300" lvl="5" marL="25146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6pPr>
            <a:lvl7pPr indent="-114300" lvl="6" marL="29718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7pPr>
            <a:lvl8pPr indent="-114300" lvl="7" marL="34290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8pPr>
            <a:lvl9pPr indent="-114300" lvl="8" marL="38862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9pPr>
          </a:lstStyle>
          <a:p/>
        </p:txBody>
      </p:sp>
      <p:sp>
        <p:nvSpPr>
          <p:cNvPr id="142" name="Shape 142"/>
          <p:cNvSpPr txBox="1"/>
          <p:nvPr>
            <p:ph idx="2" type="body"/>
          </p:nvPr>
        </p:nvSpPr>
        <p:spPr>
          <a:xfrm>
            <a:off x="5070475" y="2060575"/>
            <a:ext cx="4038599" cy="4105275"/>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sz="2800">
                <a:solidFill>
                  <a:schemeClr val="dk1"/>
                </a:solidFill>
                <a:latin typeface="Verdana"/>
                <a:ea typeface="Verdana"/>
                <a:cs typeface="Verdana"/>
                <a:sym typeface="Verdana"/>
              </a:defRPr>
            </a:lvl1pPr>
            <a:lvl2pPr indent="-186690" lvl="1" marL="742950" marR="0" rtl="0" algn="l">
              <a:spcBef>
                <a:spcPts val="480"/>
              </a:spcBef>
              <a:spcAft>
                <a:spcPts val="0"/>
              </a:spcAft>
              <a:buClr>
                <a:srgbClr val="DA5800"/>
              </a:buClr>
              <a:buSzPct val="65000"/>
              <a:buFont typeface="Noto Sans Symbols"/>
              <a:buChar char="❑"/>
              <a:defRPr b="0" i="0" sz="2400" u="none" cap="none" strike="noStrike">
                <a:solidFill>
                  <a:schemeClr val="dk1"/>
                </a:solidFill>
                <a:latin typeface="Verdana"/>
                <a:ea typeface="Verdana"/>
                <a:cs typeface="Verdana"/>
                <a:sym typeface="Verdana"/>
              </a:defRPr>
            </a:lvl2pPr>
            <a:lvl3pPr indent="-101600" lvl="2" marL="1143000" marR="0" rtl="0" algn="l">
              <a:spcBef>
                <a:spcPts val="400"/>
              </a:spcBef>
              <a:spcAft>
                <a:spcPts val="0"/>
              </a:spcAft>
              <a:buClr>
                <a:srgbClr val="DA5800"/>
              </a:buClr>
              <a:buSzPct val="100000"/>
              <a:buFont typeface="Verdana"/>
              <a:buChar char="•"/>
              <a:defRPr b="0" i="0" sz="2000" u="none" cap="none" strike="noStrike">
                <a:solidFill>
                  <a:schemeClr val="dk1"/>
                </a:solidFill>
                <a:latin typeface="Verdana"/>
                <a:ea typeface="Verdana"/>
                <a:cs typeface="Verdana"/>
                <a:sym typeface="Verdana"/>
              </a:defRPr>
            </a:lvl3pPr>
            <a:lvl4pPr indent="-114300" lvl="3" marL="16002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4pPr>
            <a:lvl5pPr indent="-114300" lvl="4" marL="20574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5pPr>
            <a:lvl6pPr indent="-114300" lvl="5" marL="25146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6pPr>
            <a:lvl7pPr indent="-114300" lvl="6" marL="29718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7pPr>
            <a:lvl8pPr indent="-114300" lvl="7" marL="34290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8pPr>
            <a:lvl9pPr indent="-114300" lvl="8" marL="3886200" marR="0" rtl="0" algn="l">
              <a:spcBef>
                <a:spcPts val="360"/>
              </a:spcBef>
              <a:spcAft>
                <a:spcPts val="0"/>
              </a:spcAft>
              <a:buClr>
                <a:schemeClr val="dk1"/>
              </a:buClr>
              <a:buSzPct val="100000"/>
              <a:buFont typeface="Verdana"/>
              <a:buChar char="»"/>
              <a:defRPr b="0" i="0" sz="1800" u="none" cap="none" strike="noStrike">
                <a:solidFill>
                  <a:schemeClr val="dk1"/>
                </a:solidFill>
                <a:latin typeface="Verdana"/>
                <a:ea typeface="Verdana"/>
                <a:cs typeface="Verdana"/>
                <a:sym typeface="Verdana"/>
              </a:defRPr>
            </a:lvl9pPr>
          </a:lstStyle>
          <a:p/>
        </p:txBody>
      </p:sp>
      <p:sp>
        <p:nvSpPr>
          <p:cNvPr id="143" name="Shape 143"/>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44" name="Shape 144"/>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45" name="Shape 145"/>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ekop">
    <p:spTree>
      <p:nvGrpSpPr>
        <p:cNvPr id="146" name="Shape 146"/>
        <p:cNvGrpSpPr/>
        <p:nvPr/>
      </p:nvGrpSpPr>
      <p:grpSpPr>
        <a:xfrm>
          <a:off x="0" y="0"/>
          <a:ext cx="0" cy="0"/>
          <a:chOff x="0" y="0"/>
          <a:chExt cx="0" cy="0"/>
        </a:xfrm>
      </p:grpSpPr>
      <p:sp>
        <p:nvSpPr>
          <p:cNvPr id="147" name="Shape 147"/>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0" algn="l">
              <a:spcBef>
                <a:spcPts val="0"/>
              </a:spcBef>
              <a:spcAft>
                <a:spcPts val="0"/>
              </a:spcAft>
              <a:buNone/>
              <a:defRPr b="1" i="0" sz="40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48" name="Shape 148"/>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DA5800"/>
              </a:buClr>
              <a:buFont typeface="Noto Sans Symbols"/>
              <a:buNone/>
              <a:defRPr sz="2000">
                <a:solidFill>
                  <a:schemeClr val="dk1"/>
                </a:solidFill>
                <a:latin typeface="Verdana"/>
                <a:ea typeface="Verdana"/>
                <a:cs typeface="Verdana"/>
                <a:sym typeface="Verdana"/>
              </a:defRPr>
            </a:lvl1pPr>
            <a:lvl2pPr indent="0" lvl="1" marL="457200" marR="0" rtl="0" algn="l">
              <a:spcBef>
                <a:spcPts val="360"/>
              </a:spcBef>
              <a:spcAft>
                <a:spcPts val="0"/>
              </a:spcAft>
              <a:buClr>
                <a:srgbClr val="DA5800"/>
              </a:buClr>
              <a:buFont typeface="Noto Sans Symbols"/>
              <a:buNone/>
              <a:defRPr b="0" i="0" sz="1800" u="none" cap="none" strike="noStrike">
                <a:solidFill>
                  <a:schemeClr val="dk1"/>
                </a:solidFill>
                <a:latin typeface="Verdana"/>
                <a:ea typeface="Verdana"/>
                <a:cs typeface="Verdana"/>
                <a:sym typeface="Verdana"/>
              </a:defRPr>
            </a:lvl2pPr>
            <a:lvl3pPr indent="0" lvl="2" marL="914400" marR="0" rtl="0" algn="l">
              <a:spcBef>
                <a:spcPts val="320"/>
              </a:spcBef>
              <a:spcAft>
                <a:spcPts val="0"/>
              </a:spcAft>
              <a:buClr>
                <a:srgbClr val="DA5800"/>
              </a:buClr>
              <a:buFont typeface="Verdana"/>
              <a:buNone/>
              <a:defRPr b="0" i="0" sz="1600" u="none" cap="none" strike="noStrike">
                <a:solidFill>
                  <a:schemeClr val="dk1"/>
                </a:solidFill>
                <a:latin typeface="Verdana"/>
                <a:ea typeface="Verdana"/>
                <a:cs typeface="Verdana"/>
                <a:sym typeface="Verdana"/>
              </a:defRPr>
            </a:lvl3pPr>
            <a:lvl4pPr indent="0" lvl="3" marL="1371600" marR="0" rtl="0" algn="l">
              <a:spcBef>
                <a:spcPts val="280"/>
              </a:spcBef>
              <a:spcAft>
                <a:spcPts val="0"/>
              </a:spcAft>
              <a:buClr>
                <a:schemeClr val="dk1"/>
              </a:buClr>
              <a:buFont typeface="Verdana"/>
              <a:buNone/>
              <a:defRPr b="0" i="0" sz="1400" u="none" cap="none" strike="noStrike">
                <a:solidFill>
                  <a:schemeClr val="dk1"/>
                </a:solidFill>
                <a:latin typeface="Verdana"/>
                <a:ea typeface="Verdana"/>
                <a:cs typeface="Verdana"/>
                <a:sym typeface="Verdana"/>
              </a:defRPr>
            </a:lvl4pPr>
            <a:lvl5pPr indent="0" lvl="4" marL="1828800" marR="0" rtl="0" algn="l">
              <a:spcBef>
                <a:spcPts val="280"/>
              </a:spcBef>
              <a:spcAft>
                <a:spcPts val="0"/>
              </a:spcAft>
              <a:buClr>
                <a:schemeClr val="dk1"/>
              </a:buClr>
              <a:buFont typeface="Verdana"/>
              <a:buNone/>
              <a:defRPr b="0" i="0" sz="1400" u="none" cap="none" strike="noStrike">
                <a:solidFill>
                  <a:schemeClr val="dk1"/>
                </a:solidFill>
                <a:latin typeface="Verdana"/>
                <a:ea typeface="Verdana"/>
                <a:cs typeface="Verdana"/>
                <a:sym typeface="Verdana"/>
              </a:defRPr>
            </a:lvl5pPr>
            <a:lvl6pPr indent="0" lvl="5" marL="2286000" marR="0" rtl="0" algn="l">
              <a:spcBef>
                <a:spcPts val="280"/>
              </a:spcBef>
              <a:spcAft>
                <a:spcPts val="0"/>
              </a:spcAft>
              <a:buClr>
                <a:schemeClr val="dk1"/>
              </a:buClr>
              <a:buFont typeface="Verdana"/>
              <a:buNone/>
              <a:defRPr b="0" i="0" sz="1400" u="none" cap="none" strike="noStrike">
                <a:solidFill>
                  <a:schemeClr val="dk1"/>
                </a:solidFill>
                <a:latin typeface="Verdana"/>
                <a:ea typeface="Verdana"/>
                <a:cs typeface="Verdana"/>
                <a:sym typeface="Verdana"/>
              </a:defRPr>
            </a:lvl6pPr>
            <a:lvl7pPr indent="0" lvl="6" marL="2743200" marR="0" rtl="0" algn="l">
              <a:spcBef>
                <a:spcPts val="280"/>
              </a:spcBef>
              <a:spcAft>
                <a:spcPts val="0"/>
              </a:spcAft>
              <a:buClr>
                <a:schemeClr val="dk1"/>
              </a:buClr>
              <a:buFont typeface="Verdana"/>
              <a:buNone/>
              <a:defRPr b="0" i="0" sz="1400" u="none" cap="none" strike="noStrike">
                <a:solidFill>
                  <a:schemeClr val="dk1"/>
                </a:solidFill>
                <a:latin typeface="Verdana"/>
                <a:ea typeface="Verdana"/>
                <a:cs typeface="Verdana"/>
                <a:sym typeface="Verdana"/>
              </a:defRPr>
            </a:lvl7pPr>
            <a:lvl8pPr indent="0" lvl="7" marL="3200400" marR="0" rtl="0" algn="l">
              <a:spcBef>
                <a:spcPts val="280"/>
              </a:spcBef>
              <a:spcAft>
                <a:spcPts val="0"/>
              </a:spcAft>
              <a:buClr>
                <a:schemeClr val="dk1"/>
              </a:buClr>
              <a:buFont typeface="Verdana"/>
              <a:buNone/>
              <a:defRPr b="0" i="0" sz="1400" u="none" cap="none" strike="noStrike">
                <a:solidFill>
                  <a:schemeClr val="dk1"/>
                </a:solidFill>
                <a:latin typeface="Verdana"/>
                <a:ea typeface="Verdana"/>
                <a:cs typeface="Verdana"/>
                <a:sym typeface="Verdana"/>
              </a:defRPr>
            </a:lvl8pPr>
            <a:lvl9pPr indent="0" lvl="8" marL="3657600" marR="0" rtl="0" algn="l">
              <a:spcBef>
                <a:spcPts val="280"/>
              </a:spcBef>
              <a:spcAft>
                <a:spcPts val="0"/>
              </a:spcAft>
              <a:buClr>
                <a:schemeClr val="dk1"/>
              </a:buClr>
              <a:buFont typeface="Verdana"/>
              <a:buNone/>
              <a:defRPr b="0" i="0" sz="1400" u="none" cap="none" strike="noStrike">
                <a:solidFill>
                  <a:schemeClr val="dk1"/>
                </a:solidFill>
                <a:latin typeface="Verdana"/>
                <a:ea typeface="Verdana"/>
                <a:cs typeface="Verdana"/>
                <a:sym typeface="Verdana"/>
              </a:defRPr>
            </a:lvl9pPr>
          </a:lstStyle>
          <a:p/>
        </p:txBody>
      </p:sp>
      <p:sp>
        <p:nvSpPr>
          <p:cNvPr id="149" name="Shape 149"/>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50" name="Shape 150"/>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51" name="Shape 151"/>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eldia">
    <p:spTree>
      <p:nvGrpSpPr>
        <p:cNvPr id="152" name="Shape 152"/>
        <p:cNvGrpSpPr/>
        <p:nvPr/>
      </p:nvGrpSpPr>
      <p:grpSpPr>
        <a:xfrm>
          <a:off x="0" y="0"/>
          <a:ext cx="0" cy="0"/>
          <a:chOff x="0" y="0"/>
          <a:chExt cx="0" cy="0"/>
        </a:xfrm>
      </p:grpSpPr>
      <p:sp>
        <p:nvSpPr>
          <p:cNvPr id="153" name="Shape 153"/>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54" name="Shape 154"/>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560"/>
              </a:spcBef>
              <a:spcAft>
                <a:spcPts val="0"/>
              </a:spcAft>
              <a:buClr>
                <a:srgbClr val="DA5800"/>
              </a:buClr>
              <a:buFont typeface="Noto Sans Symbols"/>
              <a:buNone/>
              <a:defRPr sz="2800">
                <a:solidFill>
                  <a:schemeClr val="dk1"/>
                </a:solidFill>
                <a:latin typeface="Verdana"/>
                <a:ea typeface="Verdana"/>
                <a:cs typeface="Verdana"/>
                <a:sym typeface="Verdana"/>
              </a:defRPr>
            </a:lvl1pPr>
            <a:lvl2pPr indent="0" lvl="1" marL="457200" marR="0" rtl="0" algn="ctr">
              <a:spcBef>
                <a:spcPts val="500"/>
              </a:spcBef>
              <a:spcAft>
                <a:spcPts val="0"/>
              </a:spcAft>
              <a:buClr>
                <a:srgbClr val="DA5800"/>
              </a:buClr>
              <a:buFont typeface="Noto Sans Symbols"/>
              <a:buNone/>
              <a:defRPr b="0" i="0" sz="2500" u="none" cap="none" strike="noStrike">
                <a:solidFill>
                  <a:schemeClr val="dk1"/>
                </a:solidFill>
                <a:latin typeface="Verdana"/>
                <a:ea typeface="Verdana"/>
                <a:cs typeface="Verdana"/>
                <a:sym typeface="Verdana"/>
              </a:defRPr>
            </a:lvl2pPr>
            <a:lvl3pPr indent="0" lvl="2" marL="914400" marR="0" rtl="0" algn="ctr">
              <a:spcBef>
                <a:spcPts val="480"/>
              </a:spcBef>
              <a:spcAft>
                <a:spcPts val="0"/>
              </a:spcAft>
              <a:buClr>
                <a:srgbClr val="DA5800"/>
              </a:buClr>
              <a:buFont typeface="Verdana"/>
              <a:buNone/>
              <a:defRPr b="0" i="0" sz="2400" u="none" cap="none" strike="noStrike">
                <a:solidFill>
                  <a:schemeClr val="dk1"/>
                </a:solidFill>
                <a:latin typeface="Verdana"/>
                <a:ea typeface="Verdana"/>
                <a:cs typeface="Verdana"/>
                <a:sym typeface="Verdana"/>
              </a:defRPr>
            </a:lvl3pPr>
            <a:lvl4pPr indent="0" lvl="3" marL="1371600" marR="0" rtl="0" algn="ctr">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4pPr>
            <a:lvl5pPr indent="0" lvl="4" marL="1828800" marR="0" rtl="0" algn="ctr">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5pPr>
            <a:lvl6pPr indent="0" lvl="5" marL="2286000" marR="0" rtl="0" algn="ctr">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6pPr>
            <a:lvl7pPr indent="0" lvl="6" marL="2743200" marR="0" rtl="0" algn="ctr">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7pPr>
            <a:lvl8pPr indent="0" lvl="7" marL="3200400" marR="0" rtl="0" algn="ctr">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8pPr>
            <a:lvl9pPr indent="0" lvl="8" marL="3657600" marR="0" rtl="0" algn="ctr">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9pPr>
          </a:lstStyle>
          <a:p/>
        </p:txBody>
      </p:sp>
      <p:sp>
        <p:nvSpPr>
          <p:cNvPr id="155" name="Shape 155"/>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56" name="Shape 156"/>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57" name="Shape 157"/>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el en object">
    <p:spTree>
      <p:nvGrpSpPr>
        <p:cNvPr id="87" name="Shape 87"/>
        <p:cNvGrpSpPr/>
        <p:nvPr/>
      </p:nvGrpSpPr>
      <p:grpSpPr>
        <a:xfrm>
          <a:off x="0" y="0"/>
          <a:ext cx="0" cy="0"/>
          <a:chOff x="0" y="0"/>
          <a:chExt cx="0" cy="0"/>
        </a:xfrm>
      </p:grpSpPr>
      <p:sp>
        <p:nvSpPr>
          <p:cNvPr id="88" name="Shape 88"/>
          <p:cNvSpPr txBox="1"/>
          <p:nvPr>
            <p:ph type="title"/>
          </p:nvPr>
        </p:nvSpPr>
        <p:spPr>
          <a:xfrm>
            <a:off x="457200" y="836612"/>
            <a:ext cx="8229600" cy="10794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89" name="Shape 89"/>
          <p:cNvSpPr txBox="1"/>
          <p:nvPr>
            <p:ph idx="1" type="body"/>
          </p:nvPr>
        </p:nvSpPr>
        <p:spPr>
          <a:xfrm>
            <a:off x="879475" y="2060575"/>
            <a:ext cx="8229600" cy="4105275"/>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b="0" i="0" sz="2800" u="none" cap="none" strike="noStrike">
                <a:solidFill>
                  <a:schemeClr val="dk1"/>
                </a:solidFill>
                <a:latin typeface="Verdana"/>
                <a:ea typeface="Verdana"/>
                <a:cs typeface="Verdana"/>
                <a:sym typeface="Verdana"/>
              </a:defRPr>
            </a:lvl1pPr>
            <a:lvl2pPr indent="-182562" lvl="1" marL="742950" marR="0" rtl="0" algn="l">
              <a:spcBef>
                <a:spcPts val="500"/>
              </a:spcBef>
              <a:spcAft>
                <a:spcPts val="0"/>
              </a:spcAft>
              <a:buClr>
                <a:srgbClr val="DA5800"/>
              </a:buClr>
              <a:buSzPct val="64999"/>
              <a:buFont typeface="Noto Sans Symbols"/>
              <a:buChar char="❑"/>
              <a:defRPr b="0" i="0" sz="2500" u="none" cap="none" strike="noStrike">
                <a:solidFill>
                  <a:schemeClr val="dk1"/>
                </a:solidFill>
                <a:latin typeface="Verdana"/>
                <a:ea typeface="Verdana"/>
                <a:cs typeface="Verdana"/>
                <a:sym typeface="Verdana"/>
              </a:defRPr>
            </a:lvl2pPr>
            <a:lvl3pPr indent="-76200" lvl="2" marL="1143000" marR="0" rtl="0" algn="l">
              <a:spcBef>
                <a:spcPts val="480"/>
              </a:spcBef>
              <a:spcAft>
                <a:spcPts val="0"/>
              </a:spcAft>
              <a:buClr>
                <a:srgbClr val="DA5800"/>
              </a:buClr>
              <a:buSzPct val="100000"/>
              <a:buFont typeface="Verdana"/>
              <a:buChar char="•"/>
              <a:defRPr b="0" i="0" sz="2400" u="none" cap="none" strike="noStrike">
                <a:solidFill>
                  <a:schemeClr val="dk1"/>
                </a:solidFill>
                <a:latin typeface="Verdana"/>
                <a:ea typeface="Verdana"/>
                <a:cs typeface="Verdana"/>
                <a:sym typeface="Verdana"/>
              </a:defRPr>
            </a:lvl3pPr>
            <a:lvl4pPr indent="-101600" lvl="3" marL="1600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4pPr>
            <a:lvl5pPr indent="-101600" lvl="4" marL="20574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5pPr>
            <a:lvl6pPr indent="-101600" lvl="5" marL="25146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6pPr>
            <a:lvl7pPr indent="-101600" lvl="6" marL="29718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7pPr>
            <a:lvl8pPr indent="-101600" lvl="7" marL="34290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8pPr>
            <a:lvl9pPr indent="-101600" lvl="8" marL="3886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9pPr>
          </a:lstStyle>
          <a:p/>
        </p:txBody>
      </p:sp>
      <p:sp>
        <p:nvSpPr>
          <p:cNvPr id="90" name="Shape 90"/>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91" name="Shape 91"/>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92" name="Shape 92"/>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text">
    <p:spTree>
      <p:nvGrpSpPr>
        <p:cNvPr id="93" name="Shape 93"/>
        <p:cNvGrpSpPr/>
        <p:nvPr/>
      </p:nvGrpSpPr>
      <p:grpSpPr>
        <a:xfrm>
          <a:off x="0" y="0"/>
          <a:ext cx="0" cy="0"/>
          <a:chOff x="0" y="0"/>
          <a:chExt cx="0" cy="0"/>
        </a:xfrm>
      </p:grpSpPr>
      <p:sp>
        <p:nvSpPr>
          <p:cNvPr id="94" name="Shape 94"/>
          <p:cNvSpPr txBox="1"/>
          <p:nvPr>
            <p:ph type="title"/>
          </p:nvPr>
        </p:nvSpPr>
        <p:spPr>
          <a:xfrm>
            <a:off x="457200" y="836612"/>
            <a:ext cx="8229600" cy="10794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95" name="Shape 95"/>
          <p:cNvSpPr txBox="1"/>
          <p:nvPr>
            <p:ph idx="1" type="body"/>
          </p:nvPr>
        </p:nvSpPr>
        <p:spPr>
          <a:xfrm>
            <a:off x="879475" y="2060575"/>
            <a:ext cx="8229600" cy="4105275"/>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b="0" i="0" sz="2800" u="none" cap="none" strike="noStrike">
                <a:solidFill>
                  <a:schemeClr val="dk1"/>
                </a:solidFill>
                <a:latin typeface="Verdana"/>
                <a:ea typeface="Verdana"/>
                <a:cs typeface="Verdana"/>
                <a:sym typeface="Verdana"/>
              </a:defRPr>
            </a:lvl1pPr>
            <a:lvl2pPr indent="-182562" lvl="1" marL="742950" marR="0" rtl="0" algn="l">
              <a:spcBef>
                <a:spcPts val="500"/>
              </a:spcBef>
              <a:spcAft>
                <a:spcPts val="0"/>
              </a:spcAft>
              <a:buClr>
                <a:srgbClr val="DA5800"/>
              </a:buClr>
              <a:buSzPct val="64999"/>
              <a:buFont typeface="Noto Sans Symbols"/>
              <a:buChar char="❑"/>
              <a:defRPr b="0" i="0" sz="2500" u="none" cap="none" strike="noStrike">
                <a:solidFill>
                  <a:schemeClr val="dk1"/>
                </a:solidFill>
                <a:latin typeface="Verdana"/>
                <a:ea typeface="Verdana"/>
                <a:cs typeface="Verdana"/>
                <a:sym typeface="Verdana"/>
              </a:defRPr>
            </a:lvl2pPr>
            <a:lvl3pPr indent="-76200" lvl="2" marL="1143000" marR="0" rtl="0" algn="l">
              <a:spcBef>
                <a:spcPts val="480"/>
              </a:spcBef>
              <a:spcAft>
                <a:spcPts val="0"/>
              </a:spcAft>
              <a:buClr>
                <a:srgbClr val="DA5800"/>
              </a:buClr>
              <a:buSzPct val="100000"/>
              <a:buFont typeface="Verdana"/>
              <a:buChar char="•"/>
              <a:defRPr b="0" i="0" sz="2400" u="none" cap="none" strike="noStrike">
                <a:solidFill>
                  <a:schemeClr val="dk1"/>
                </a:solidFill>
                <a:latin typeface="Verdana"/>
                <a:ea typeface="Verdana"/>
                <a:cs typeface="Verdana"/>
                <a:sym typeface="Verdana"/>
              </a:defRPr>
            </a:lvl3pPr>
            <a:lvl4pPr indent="-101600" lvl="3" marL="1600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4pPr>
            <a:lvl5pPr indent="-101600" lvl="4" marL="20574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5pPr>
            <a:lvl6pPr indent="-101600" lvl="5" marL="25146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6pPr>
            <a:lvl7pPr indent="-101600" lvl="6" marL="29718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7pPr>
            <a:lvl8pPr indent="-101600" lvl="7" marL="34290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8pPr>
            <a:lvl9pPr indent="-101600" lvl="8" marL="3886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9pPr>
          </a:lstStyle>
          <a:p/>
        </p:txBody>
      </p:sp>
      <p:sp>
        <p:nvSpPr>
          <p:cNvPr id="96" name="Shape 96"/>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97" name="Shape 97"/>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98" name="Shape 98"/>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SzPct val="25000"/>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Alleen titel">
    <p:spTree>
      <p:nvGrpSpPr>
        <p:cNvPr id="99" name="Shape 99"/>
        <p:cNvGrpSpPr/>
        <p:nvPr/>
      </p:nvGrpSpPr>
      <p:grpSpPr>
        <a:xfrm>
          <a:off x="0" y="0"/>
          <a:ext cx="0" cy="0"/>
          <a:chOff x="0" y="0"/>
          <a:chExt cx="0" cy="0"/>
        </a:xfrm>
      </p:grpSpPr>
      <p:sp>
        <p:nvSpPr>
          <p:cNvPr id="100" name="Shape 100"/>
          <p:cNvSpPr txBox="1"/>
          <p:nvPr>
            <p:ph type="title"/>
          </p:nvPr>
        </p:nvSpPr>
        <p:spPr>
          <a:xfrm>
            <a:off x="457200" y="836612"/>
            <a:ext cx="8229600" cy="10794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01" name="Shape 101"/>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02" name="Shape 102"/>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03" name="Shape 103"/>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e titel en tekst">
    <p:spTree>
      <p:nvGrpSpPr>
        <p:cNvPr id="104" name="Shape 104"/>
        <p:cNvGrpSpPr/>
        <p:nvPr/>
      </p:nvGrpSpPr>
      <p:grpSpPr>
        <a:xfrm>
          <a:off x="0" y="0"/>
          <a:ext cx="0" cy="0"/>
          <a:chOff x="0" y="0"/>
          <a:chExt cx="0" cy="0"/>
        </a:xfrm>
      </p:grpSpPr>
      <p:sp>
        <p:nvSpPr>
          <p:cNvPr id="105" name="Shape 105"/>
          <p:cNvSpPr txBox="1"/>
          <p:nvPr>
            <p:ph type="title"/>
          </p:nvPr>
        </p:nvSpPr>
        <p:spPr>
          <a:xfrm rot="5400000">
            <a:off x="5363368" y="2420144"/>
            <a:ext cx="5329237" cy="2162174"/>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06" name="Shape 106"/>
          <p:cNvSpPr txBox="1"/>
          <p:nvPr>
            <p:ph idx="1" type="body"/>
          </p:nvPr>
        </p:nvSpPr>
        <p:spPr>
          <a:xfrm rot="5400000">
            <a:off x="961231" y="332581"/>
            <a:ext cx="5329237" cy="6337300"/>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sz="2800">
                <a:solidFill>
                  <a:schemeClr val="dk1"/>
                </a:solidFill>
                <a:latin typeface="Verdana"/>
                <a:ea typeface="Verdana"/>
                <a:cs typeface="Verdana"/>
                <a:sym typeface="Verdana"/>
              </a:defRPr>
            </a:lvl1pPr>
            <a:lvl2pPr indent="-182562" lvl="1" marL="742950" marR="0" rtl="0" algn="l">
              <a:spcBef>
                <a:spcPts val="500"/>
              </a:spcBef>
              <a:spcAft>
                <a:spcPts val="0"/>
              </a:spcAft>
              <a:buClr>
                <a:srgbClr val="DA5800"/>
              </a:buClr>
              <a:buSzPct val="64999"/>
              <a:buFont typeface="Noto Sans Symbols"/>
              <a:buChar char="❑"/>
              <a:defRPr b="0" i="0" sz="2500" u="none" cap="none" strike="noStrike">
                <a:solidFill>
                  <a:schemeClr val="dk1"/>
                </a:solidFill>
                <a:latin typeface="Verdana"/>
                <a:ea typeface="Verdana"/>
                <a:cs typeface="Verdana"/>
                <a:sym typeface="Verdana"/>
              </a:defRPr>
            </a:lvl2pPr>
            <a:lvl3pPr indent="-76200" lvl="2" marL="1143000" marR="0" rtl="0" algn="l">
              <a:spcBef>
                <a:spcPts val="480"/>
              </a:spcBef>
              <a:spcAft>
                <a:spcPts val="0"/>
              </a:spcAft>
              <a:buClr>
                <a:srgbClr val="DA5800"/>
              </a:buClr>
              <a:buSzPct val="100000"/>
              <a:buFont typeface="Verdana"/>
              <a:buChar char="•"/>
              <a:defRPr b="0" i="0" sz="2400" u="none" cap="none" strike="noStrike">
                <a:solidFill>
                  <a:schemeClr val="dk1"/>
                </a:solidFill>
                <a:latin typeface="Verdana"/>
                <a:ea typeface="Verdana"/>
                <a:cs typeface="Verdana"/>
                <a:sym typeface="Verdana"/>
              </a:defRPr>
            </a:lvl3pPr>
            <a:lvl4pPr indent="-101600" lvl="3" marL="1600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4pPr>
            <a:lvl5pPr indent="-101600" lvl="4" marL="20574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5pPr>
            <a:lvl6pPr indent="-101600" lvl="5" marL="25146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6pPr>
            <a:lvl7pPr indent="-101600" lvl="6" marL="29718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7pPr>
            <a:lvl8pPr indent="-101600" lvl="7" marL="34290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8pPr>
            <a:lvl9pPr indent="-101600" lvl="8" marL="3886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9pPr>
          </a:lstStyle>
          <a:p/>
        </p:txBody>
      </p:sp>
      <p:sp>
        <p:nvSpPr>
          <p:cNvPr id="107" name="Shape 107"/>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08" name="Shape 108"/>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09" name="Shape 109"/>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el en verticale tekst">
    <p:spTree>
      <p:nvGrpSpPr>
        <p:cNvPr id="110" name="Shape 110"/>
        <p:cNvGrpSpPr/>
        <p:nvPr/>
      </p:nvGrpSpPr>
      <p:grpSpPr>
        <a:xfrm>
          <a:off x="0" y="0"/>
          <a:ext cx="0" cy="0"/>
          <a:chOff x="0" y="0"/>
          <a:chExt cx="0" cy="0"/>
        </a:xfrm>
      </p:grpSpPr>
      <p:sp>
        <p:nvSpPr>
          <p:cNvPr id="111" name="Shape 111"/>
          <p:cNvSpPr txBox="1"/>
          <p:nvPr>
            <p:ph type="title"/>
          </p:nvPr>
        </p:nvSpPr>
        <p:spPr>
          <a:xfrm>
            <a:off x="457200" y="836612"/>
            <a:ext cx="8229600" cy="10794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12" name="Shape 112"/>
          <p:cNvSpPr txBox="1"/>
          <p:nvPr>
            <p:ph idx="1" type="body"/>
          </p:nvPr>
        </p:nvSpPr>
        <p:spPr>
          <a:xfrm rot="5400000">
            <a:off x="2941637" y="-1587"/>
            <a:ext cx="4105275" cy="8229600"/>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sz="2800">
                <a:solidFill>
                  <a:schemeClr val="dk1"/>
                </a:solidFill>
                <a:latin typeface="Verdana"/>
                <a:ea typeface="Verdana"/>
                <a:cs typeface="Verdana"/>
                <a:sym typeface="Verdana"/>
              </a:defRPr>
            </a:lvl1pPr>
            <a:lvl2pPr indent="-182562" lvl="1" marL="742950" marR="0" rtl="0" algn="l">
              <a:spcBef>
                <a:spcPts val="500"/>
              </a:spcBef>
              <a:spcAft>
                <a:spcPts val="0"/>
              </a:spcAft>
              <a:buClr>
                <a:srgbClr val="DA5800"/>
              </a:buClr>
              <a:buSzPct val="64999"/>
              <a:buFont typeface="Noto Sans Symbols"/>
              <a:buChar char="❑"/>
              <a:defRPr b="0" i="0" sz="2500" u="none" cap="none" strike="noStrike">
                <a:solidFill>
                  <a:schemeClr val="dk1"/>
                </a:solidFill>
                <a:latin typeface="Verdana"/>
                <a:ea typeface="Verdana"/>
                <a:cs typeface="Verdana"/>
                <a:sym typeface="Verdana"/>
              </a:defRPr>
            </a:lvl2pPr>
            <a:lvl3pPr indent="-76200" lvl="2" marL="1143000" marR="0" rtl="0" algn="l">
              <a:spcBef>
                <a:spcPts val="480"/>
              </a:spcBef>
              <a:spcAft>
                <a:spcPts val="0"/>
              </a:spcAft>
              <a:buClr>
                <a:srgbClr val="DA5800"/>
              </a:buClr>
              <a:buSzPct val="100000"/>
              <a:buFont typeface="Verdana"/>
              <a:buChar char="•"/>
              <a:defRPr b="0" i="0" sz="2400" u="none" cap="none" strike="noStrike">
                <a:solidFill>
                  <a:schemeClr val="dk1"/>
                </a:solidFill>
                <a:latin typeface="Verdana"/>
                <a:ea typeface="Verdana"/>
                <a:cs typeface="Verdana"/>
                <a:sym typeface="Verdana"/>
              </a:defRPr>
            </a:lvl3pPr>
            <a:lvl4pPr indent="-101600" lvl="3" marL="1600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4pPr>
            <a:lvl5pPr indent="-101600" lvl="4" marL="20574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5pPr>
            <a:lvl6pPr indent="-101600" lvl="5" marL="25146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6pPr>
            <a:lvl7pPr indent="-101600" lvl="6" marL="29718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7pPr>
            <a:lvl8pPr indent="-101600" lvl="7" marL="34290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8pPr>
            <a:lvl9pPr indent="-101600" lvl="8" marL="3886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9pPr>
          </a:lstStyle>
          <a:p/>
        </p:txBody>
      </p:sp>
      <p:sp>
        <p:nvSpPr>
          <p:cNvPr id="113" name="Shape 113"/>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14" name="Shape 114"/>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15" name="Shape 115"/>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Afbeelding met bijschrift">
    <p:spTree>
      <p:nvGrpSpPr>
        <p:cNvPr id="116" name="Shape 116"/>
        <p:cNvGrpSpPr/>
        <p:nvPr/>
      </p:nvGrpSpPr>
      <p:grpSpPr>
        <a:xfrm>
          <a:off x="0" y="0"/>
          <a:ext cx="0" cy="0"/>
          <a:chOff x="0" y="0"/>
          <a:chExt cx="0" cy="0"/>
        </a:xfrm>
      </p:grpSpPr>
      <p:sp>
        <p:nvSpPr>
          <p:cNvPr id="117" name="Shape 117"/>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18" name="Shape 118"/>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640"/>
              </a:spcBef>
              <a:spcAft>
                <a:spcPts val="0"/>
              </a:spcAft>
              <a:buClr>
                <a:srgbClr val="DA5800"/>
              </a:buClr>
              <a:buFont typeface="Noto Sans Symbols"/>
              <a:buNone/>
              <a:defRPr sz="3200">
                <a:solidFill>
                  <a:schemeClr val="dk1"/>
                </a:solidFill>
                <a:latin typeface="Verdana"/>
                <a:ea typeface="Verdana"/>
                <a:cs typeface="Verdana"/>
                <a:sym typeface="Verdana"/>
              </a:defRPr>
            </a:lvl1pPr>
            <a:lvl2pPr indent="0" lvl="1" marL="457200" marR="0" rtl="0" algn="l">
              <a:spcBef>
                <a:spcPts val="560"/>
              </a:spcBef>
              <a:spcAft>
                <a:spcPts val="0"/>
              </a:spcAft>
              <a:buClr>
                <a:srgbClr val="DA5800"/>
              </a:buClr>
              <a:buFont typeface="Noto Sans Symbols"/>
              <a:buNone/>
              <a:defRPr b="0" i="0" sz="2800" u="none" cap="none" strike="noStrike">
                <a:solidFill>
                  <a:schemeClr val="dk1"/>
                </a:solidFill>
                <a:latin typeface="Verdana"/>
                <a:ea typeface="Verdana"/>
                <a:cs typeface="Verdana"/>
                <a:sym typeface="Verdana"/>
              </a:defRPr>
            </a:lvl2pPr>
            <a:lvl3pPr indent="0" lvl="2" marL="914400" marR="0" rtl="0" algn="l">
              <a:spcBef>
                <a:spcPts val="480"/>
              </a:spcBef>
              <a:spcAft>
                <a:spcPts val="0"/>
              </a:spcAft>
              <a:buClr>
                <a:srgbClr val="DA5800"/>
              </a:buClr>
              <a:buFont typeface="Verdana"/>
              <a:buNone/>
              <a:defRPr b="0" i="0" sz="2400" u="none" cap="none" strike="noStrike">
                <a:solidFill>
                  <a:schemeClr val="dk1"/>
                </a:solidFill>
                <a:latin typeface="Verdana"/>
                <a:ea typeface="Verdana"/>
                <a:cs typeface="Verdana"/>
                <a:sym typeface="Verdana"/>
              </a:defRPr>
            </a:lvl3pPr>
            <a:lvl4pPr indent="0" lvl="3" marL="1371600" marR="0" rtl="0" algn="l">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4pPr>
            <a:lvl5pPr indent="0" lvl="4" marL="1828800" marR="0" rtl="0" algn="l">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5pPr>
            <a:lvl6pPr indent="0" lvl="5" marL="2286000" marR="0" rtl="0" algn="l">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6pPr>
            <a:lvl7pPr indent="0" lvl="6" marL="2743200" marR="0" rtl="0" algn="l">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7pPr>
            <a:lvl8pPr indent="0" lvl="7" marL="3200400" marR="0" rtl="0" algn="l">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8pPr>
            <a:lvl9pPr indent="0" lvl="8" marL="3657600" marR="0" rtl="0" algn="l">
              <a:spcBef>
                <a:spcPts val="400"/>
              </a:spcBef>
              <a:spcAft>
                <a:spcPts val="0"/>
              </a:spcAft>
              <a:buClr>
                <a:schemeClr val="dk1"/>
              </a:buClr>
              <a:buFont typeface="Verdana"/>
              <a:buNone/>
              <a:defRPr b="0" i="0" sz="2000" u="none" cap="none" strike="noStrike">
                <a:solidFill>
                  <a:schemeClr val="dk1"/>
                </a:solidFill>
                <a:latin typeface="Verdana"/>
                <a:ea typeface="Verdana"/>
                <a:cs typeface="Verdana"/>
                <a:sym typeface="Verdana"/>
              </a:defRPr>
            </a:lvl9pPr>
          </a:lstStyle>
          <a:p/>
        </p:txBody>
      </p:sp>
      <p:sp>
        <p:nvSpPr>
          <p:cNvPr id="119" name="Shape 119"/>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280"/>
              </a:spcBef>
              <a:spcAft>
                <a:spcPts val="0"/>
              </a:spcAft>
              <a:buClr>
                <a:srgbClr val="DA5800"/>
              </a:buClr>
              <a:buFont typeface="Noto Sans Symbols"/>
              <a:buNone/>
              <a:defRPr sz="1400">
                <a:solidFill>
                  <a:schemeClr val="dk1"/>
                </a:solidFill>
                <a:latin typeface="Verdana"/>
                <a:ea typeface="Verdana"/>
                <a:cs typeface="Verdana"/>
                <a:sym typeface="Verdana"/>
              </a:defRPr>
            </a:lvl1pPr>
            <a:lvl2pPr indent="0" lvl="1" marL="457200" marR="0" rtl="0" algn="l">
              <a:spcBef>
                <a:spcPts val="240"/>
              </a:spcBef>
              <a:spcAft>
                <a:spcPts val="0"/>
              </a:spcAft>
              <a:buClr>
                <a:srgbClr val="DA5800"/>
              </a:buClr>
              <a:buFont typeface="Noto Sans Symbols"/>
              <a:buNone/>
              <a:defRPr b="0" i="0" sz="1200" u="none" cap="none" strike="noStrike">
                <a:solidFill>
                  <a:schemeClr val="dk1"/>
                </a:solidFill>
                <a:latin typeface="Verdana"/>
                <a:ea typeface="Verdana"/>
                <a:cs typeface="Verdana"/>
                <a:sym typeface="Verdana"/>
              </a:defRPr>
            </a:lvl2pPr>
            <a:lvl3pPr indent="0" lvl="2" marL="914400" marR="0" rtl="0" algn="l">
              <a:spcBef>
                <a:spcPts val="200"/>
              </a:spcBef>
              <a:spcAft>
                <a:spcPts val="0"/>
              </a:spcAft>
              <a:buClr>
                <a:srgbClr val="DA5800"/>
              </a:buClr>
              <a:buFont typeface="Verdana"/>
              <a:buNone/>
              <a:defRPr b="0" i="0" sz="1000" u="none" cap="none" strike="noStrike">
                <a:solidFill>
                  <a:schemeClr val="dk1"/>
                </a:solidFill>
                <a:latin typeface="Verdana"/>
                <a:ea typeface="Verdana"/>
                <a:cs typeface="Verdana"/>
                <a:sym typeface="Verdana"/>
              </a:defRPr>
            </a:lvl3pPr>
            <a:lvl4pPr indent="0" lvl="3" marL="13716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4pPr>
            <a:lvl5pPr indent="0" lvl="4" marL="18288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5pPr>
            <a:lvl6pPr indent="0" lvl="5" marL="22860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6pPr>
            <a:lvl7pPr indent="0" lvl="6" marL="27432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7pPr>
            <a:lvl8pPr indent="0" lvl="7" marL="32004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8pPr>
            <a:lvl9pPr indent="0" lvl="8" marL="36576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9pPr>
          </a:lstStyle>
          <a:p/>
        </p:txBody>
      </p:sp>
      <p:sp>
        <p:nvSpPr>
          <p:cNvPr id="120" name="Shape 120"/>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21" name="Shape 121"/>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22" name="Shape 122"/>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Inhoud met bijschrift">
    <p:spTree>
      <p:nvGrpSpPr>
        <p:cNvPr id="123" name="Shape 123"/>
        <p:cNvGrpSpPr/>
        <p:nvPr/>
      </p:nvGrpSpPr>
      <p:grpSpPr>
        <a:xfrm>
          <a:off x="0" y="0"/>
          <a:ext cx="0" cy="0"/>
          <a:chOff x="0" y="0"/>
          <a:chExt cx="0" cy="0"/>
        </a:xfrm>
      </p:grpSpPr>
      <p:sp>
        <p:nvSpPr>
          <p:cNvPr id="124" name="Shape 124"/>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25" name="Shape 125"/>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19379" lvl="0" marL="342900" marR="0" rtl="0" algn="l">
              <a:spcBef>
                <a:spcPts val="640"/>
              </a:spcBef>
              <a:spcAft>
                <a:spcPts val="0"/>
              </a:spcAft>
              <a:buClr>
                <a:srgbClr val="DA5800"/>
              </a:buClr>
              <a:buSzPct val="110000"/>
              <a:buFont typeface="Noto Sans Symbols"/>
              <a:buChar char="▪"/>
              <a:defRPr sz="3200">
                <a:solidFill>
                  <a:schemeClr val="dk1"/>
                </a:solidFill>
                <a:latin typeface="Verdana"/>
                <a:ea typeface="Verdana"/>
                <a:cs typeface="Verdana"/>
                <a:sym typeface="Verdana"/>
              </a:defRPr>
            </a:lvl1pPr>
            <a:lvl2pPr indent="-170180" lvl="1" marL="742950" marR="0" rtl="0" algn="l">
              <a:spcBef>
                <a:spcPts val="560"/>
              </a:spcBef>
              <a:spcAft>
                <a:spcPts val="0"/>
              </a:spcAft>
              <a:buClr>
                <a:srgbClr val="DA5800"/>
              </a:buClr>
              <a:buSzPct val="65000"/>
              <a:buFont typeface="Noto Sans Symbols"/>
              <a:buChar char="❑"/>
              <a:defRPr b="0" i="0" sz="2800" u="none" cap="none" strike="noStrike">
                <a:solidFill>
                  <a:schemeClr val="dk1"/>
                </a:solidFill>
                <a:latin typeface="Verdana"/>
                <a:ea typeface="Verdana"/>
                <a:cs typeface="Verdana"/>
                <a:sym typeface="Verdana"/>
              </a:defRPr>
            </a:lvl2pPr>
            <a:lvl3pPr indent="-76200" lvl="2" marL="1143000" marR="0" rtl="0" algn="l">
              <a:spcBef>
                <a:spcPts val="480"/>
              </a:spcBef>
              <a:spcAft>
                <a:spcPts val="0"/>
              </a:spcAft>
              <a:buClr>
                <a:srgbClr val="DA5800"/>
              </a:buClr>
              <a:buSzPct val="100000"/>
              <a:buFont typeface="Verdana"/>
              <a:buChar char="•"/>
              <a:defRPr b="0" i="0" sz="2400" u="none" cap="none" strike="noStrike">
                <a:solidFill>
                  <a:schemeClr val="dk1"/>
                </a:solidFill>
                <a:latin typeface="Verdana"/>
                <a:ea typeface="Verdana"/>
                <a:cs typeface="Verdana"/>
                <a:sym typeface="Verdana"/>
              </a:defRPr>
            </a:lvl3pPr>
            <a:lvl4pPr indent="-101600" lvl="3" marL="1600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4pPr>
            <a:lvl5pPr indent="-101600" lvl="4" marL="20574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5pPr>
            <a:lvl6pPr indent="-101600" lvl="5" marL="25146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6pPr>
            <a:lvl7pPr indent="-101600" lvl="6" marL="29718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7pPr>
            <a:lvl8pPr indent="-101600" lvl="7" marL="34290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8pPr>
            <a:lvl9pPr indent="-101600" lvl="8" marL="3886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9pPr>
          </a:lstStyle>
          <a:p/>
        </p:txBody>
      </p:sp>
      <p:sp>
        <p:nvSpPr>
          <p:cNvPr id="126" name="Shape 126"/>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280"/>
              </a:spcBef>
              <a:spcAft>
                <a:spcPts val="0"/>
              </a:spcAft>
              <a:buClr>
                <a:srgbClr val="DA5800"/>
              </a:buClr>
              <a:buFont typeface="Noto Sans Symbols"/>
              <a:buNone/>
              <a:defRPr sz="1400">
                <a:solidFill>
                  <a:schemeClr val="dk1"/>
                </a:solidFill>
                <a:latin typeface="Verdana"/>
                <a:ea typeface="Verdana"/>
                <a:cs typeface="Verdana"/>
                <a:sym typeface="Verdana"/>
              </a:defRPr>
            </a:lvl1pPr>
            <a:lvl2pPr indent="0" lvl="1" marL="457200" marR="0" rtl="0" algn="l">
              <a:spcBef>
                <a:spcPts val="240"/>
              </a:spcBef>
              <a:spcAft>
                <a:spcPts val="0"/>
              </a:spcAft>
              <a:buClr>
                <a:srgbClr val="DA5800"/>
              </a:buClr>
              <a:buFont typeface="Noto Sans Symbols"/>
              <a:buNone/>
              <a:defRPr b="0" i="0" sz="1200" u="none" cap="none" strike="noStrike">
                <a:solidFill>
                  <a:schemeClr val="dk1"/>
                </a:solidFill>
                <a:latin typeface="Verdana"/>
                <a:ea typeface="Verdana"/>
                <a:cs typeface="Verdana"/>
                <a:sym typeface="Verdana"/>
              </a:defRPr>
            </a:lvl2pPr>
            <a:lvl3pPr indent="0" lvl="2" marL="914400" marR="0" rtl="0" algn="l">
              <a:spcBef>
                <a:spcPts val="200"/>
              </a:spcBef>
              <a:spcAft>
                <a:spcPts val="0"/>
              </a:spcAft>
              <a:buClr>
                <a:srgbClr val="DA5800"/>
              </a:buClr>
              <a:buFont typeface="Verdana"/>
              <a:buNone/>
              <a:defRPr b="0" i="0" sz="1000" u="none" cap="none" strike="noStrike">
                <a:solidFill>
                  <a:schemeClr val="dk1"/>
                </a:solidFill>
                <a:latin typeface="Verdana"/>
                <a:ea typeface="Verdana"/>
                <a:cs typeface="Verdana"/>
                <a:sym typeface="Verdana"/>
              </a:defRPr>
            </a:lvl3pPr>
            <a:lvl4pPr indent="0" lvl="3" marL="13716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4pPr>
            <a:lvl5pPr indent="0" lvl="4" marL="18288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5pPr>
            <a:lvl6pPr indent="0" lvl="5" marL="22860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6pPr>
            <a:lvl7pPr indent="0" lvl="6" marL="27432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7pPr>
            <a:lvl8pPr indent="0" lvl="7" marL="32004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8pPr>
            <a:lvl9pPr indent="0" lvl="8" marL="3657600" marR="0" rtl="0" algn="l">
              <a:spcBef>
                <a:spcPts val="180"/>
              </a:spcBef>
              <a:spcAft>
                <a:spcPts val="0"/>
              </a:spcAft>
              <a:buClr>
                <a:schemeClr val="dk1"/>
              </a:buClr>
              <a:buFont typeface="Verdana"/>
              <a:buNone/>
              <a:defRPr b="0" i="0" sz="900" u="none" cap="none" strike="noStrike">
                <a:solidFill>
                  <a:schemeClr val="dk1"/>
                </a:solidFill>
                <a:latin typeface="Verdana"/>
                <a:ea typeface="Verdana"/>
                <a:cs typeface="Verdana"/>
                <a:sym typeface="Verdana"/>
              </a:defRPr>
            </a:lvl9pPr>
          </a:lstStyle>
          <a:p/>
        </p:txBody>
      </p:sp>
      <p:sp>
        <p:nvSpPr>
          <p:cNvPr id="127" name="Shape 127"/>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28" name="Shape 128"/>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29" name="Shape 129"/>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Vergelijking">
    <p:spTree>
      <p:nvGrpSpPr>
        <p:cNvPr id="130" name="Shape 130"/>
        <p:cNvGrpSpPr/>
        <p:nvPr/>
      </p:nvGrpSpPr>
      <p:grpSpPr>
        <a:xfrm>
          <a:off x="0" y="0"/>
          <a:ext cx="0" cy="0"/>
          <a:chOff x="0" y="0"/>
          <a:chExt cx="0" cy="0"/>
        </a:xfrm>
      </p:grpSpPr>
      <p:sp>
        <p:nvSpPr>
          <p:cNvPr id="131" name="Shape 131"/>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132" name="Shape 13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80"/>
              </a:spcBef>
              <a:spcAft>
                <a:spcPts val="0"/>
              </a:spcAft>
              <a:buClr>
                <a:srgbClr val="DA5800"/>
              </a:buClr>
              <a:buFont typeface="Noto Sans Symbols"/>
              <a:buNone/>
              <a:defRPr b="1" sz="2400">
                <a:solidFill>
                  <a:schemeClr val="dk1"/>
                </a:solidFill>
                <a:latin typeface="Verdana"/>
                <a:ea typeface="Verdana"/>
                <a:cs typeface="Verdana"/>
                <a:sym typeface="Verdana"/>
              </a:defRPr>
            </a:lvl1pPr>
            <a:lvl2pPr indent="0" lvl="1" marL="457200" marR="0" rtl="0" algn="l">
              <a:spcBef>
                <a:spcPts val="400"/>
              </a:spcBef>
              <a:spcAft>
                <a:spcPts val="0"/>
              </a:spcAft>
              <a:buClr>
                <a:srgbClr val="DA5800"/>
              </a:buClr>
              <a:buFont typeface="Noto Sans Symbols"/>
              <a:buNone/>
              <a:defRPr b="1" i="0" sz="2000" u="none" cap="none" strike="noStrike">
                <a:solidFill>
                  <a:schemeClr val="dk1"/>
                </a:solidFill>
                <a:latin typeface="Verdana"/>
                <a:ea typeface="Verdana"/>
                <a:cs typeface="Verdana"/>
                <a:sym typeface="Verdana"/>
              </a:defRPr>
            </a:lvl2pPr>
            <a:lvl3pPr indent="0" lvl="2" marL="914400" marR="0" rtl="0" algn="l">
              <a:spcBef>
                <a:spcPts val="360"/>
              </a:spcBef>
              <a:spcAft>
                <a:spcPts val="0"/>
              </a:spcAft>
              <a:buClr>
                <a:srgbClr val="DA5800"/>
              </a:buClr>
              <a:buFont typeface="Verdana"/>
              <a:buNone/>
              <a:defRPr b="1" i="0" sz="1800" u="none" cap="none" strike="noStrike">
                <a:solidFill>
                  <a:schemeClr val="dk1"/>
                </a:solidFill>
                <a:latin typeface="Verdana"/>
                <a:ea typeface="Verdana"/>
                <a:cs typeface="Verdana"/>
                <a:sym typeface="Verdana"/>
              </a:defRPr>
            </a:lvl3pPr>
            <a:lvl4pPr indent="0" lvl="3" marL="13716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4pPr>
            <a:lvl5pPr indent="0" lvl="4" marL="18288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5pPr>
            <a:lvl6pPr indent="0" lvl="5" marL="22860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6pPr>
            <a:lvl7pPr indent="0" lvl="6" marL="27432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7pPr>
            <a:lvl8pPr indent="0" lvl="7" marL="32004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8pPr>
            <a:lvl9pPr indent="0" lvl="8" marL="36576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9pPr>
          </a:lstStyle>
          <a:p/>
        </p:txBody>
      </p:sp>
      <p:sp>
        <p:nvSpPr>
          <p:cNvPr id="133" name="Shape 13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75260" lvl="0" marL="342900" marR="0" rtl="0" algn="l">
              <a:spcBef>
                <a:spcPts val="480"/>
              </a:spcBef>
              <a:spcAft>
                <a:spcPts val="0"/>
              </a:spcAft>
              <a:buClr>
                <a:srgbClr val="DA5800"/>
              </a:buClr>
              <a:buSzPct val="110000"/>
              <a:buFont typeface="Noto Sans Symbols"/>
              <a:buChar char="▪"/>
              <a:defRPr sz="2400">
                <a:solidFill>
                  <a:schemeClr val="dk1"/>
                </a:solidFill>
                <a:latin typeface="Verdana"/>
                <a:ea typeface="Verdana"/>
                <a:cs typeface="Verdana"/>
                <a:sym typeface="Verdana"/>
              </a:defRPr>
            </a:lvl1pPr>
            <a:lvl2pPr indent="-203200" lvl="1" marL="742950" marR="0" rtl="0" algn="l">
              <a:spcBef>
                <a:spcPts val="400"/>
              </a:spcBef>
              <a:spcAft>
                <a:spcPts val="0"/>
              </a:spcAft>
              <a:buClr>
                <a:srgbClr val="DA5800"/>
              </a:buClr>
              <a:buSzPct val="64999"/>
              <a:buFont typeface="Noto Sans Symbols"/>
              <a:buChar char="❑"/>
              <a:defRPr b="0" i="0" sz="2000" u="none" cap="none" strike="noStrike">
                <a:solidFill>
                  <a:schemeClr val="dk1"/>
                </a:solidFill>
                <a:latin typeface="Verdana"/>
                <a:ea typeface="Verdana"/>
                <a:cs typeface="Verdana"/>
                <a:sym typeface="Verdana"/>
              </a:defRPr>
            </a:lvl2pPr>
            <a:lvl3pPr indent="-114300" lvl="2" marL="1143000" marR="0" rtl="0" algn="l">
              <a:spcBef>
                <a:spcPts val="360"/>
              </a:spcBef>
              <a:spcAft>
                <a:spcPts val="0"/>
              </a:spcAft>
              <a:buClr>
                <a:srgbClr val="DA5800"/>
              </a:buClr>
              <a:buSzPct val="100000"/>
              <a:buFont typeface="Verdana"/>
              <a:buChar char="•"/>
              <a:defRPr b="0" i="0" sz="1800" u="none" cap="none" strike="noStrike">
                <a:solidFill>
                  <a:schemeClr val="dk1"/>
                </a:solidFill>
                <a:latin typeface="Verdana"/>
                <a:ea typeface="Verdana"/>
                <a:cs typeface="Verdana"/>
                <a:sym typeface="Verdana"/>
              </a:defRPr>
            </a:lvl3pPr>
            <a:lvl4pPr indent="-127000" lvl="3" marL="16002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4pPr>
            <a:lvl5pPr indent="-127000" lvl="4" marL="20574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5pPr>
            <a:lvl6pPr indent="-127000" lvl="5" marL="25146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6pPr>
            <a:lvl7pPr indent="-127000" lvl="6" marL="29718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7pPr>
            <a:lvl8pPr indent="-127000" lvl="7" marL="34290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8pPr>
            <a:lvl9pPr indent="-127000" lvl="8" marL="38862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9pPr>
          </a:lstStyle>
          <a:p/>
        </p:txBody>
      </p:sp>
      <p:sp>
        <p:nvSpPr>
          <p:cNvPr id="134" name="Shape 13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80"/>
              </a:spcBef>
              <a:spcAft>
                <a:spcPts val="0"/>
              </a:spcAft>
              <a:buClr>
                <a:srgbClr val="DA5800"/>
              </a:buClr>
              <a:buFont typeface="Noto Sans Symbols"/>
              <a:buNone/>
              <a:defRPr b="1" sz="2400">
                <a:solidFill>
                  <a:schemeClr val="dk1"/>
                </a:solidFill>
                <a:latin typeface="Verdana"/>
                <a:ea typeface="Verdana"/>
                <a:cs typeface="Verdana"/>
                <a:sym typeface="Verdana"/>
              </a:defRPr>
            </a:lvl1pPr>
            <a:lvl2pPr indent="0" lvl="1" marL="457200" marR="0" rtl="0" algn="l">
              <a:spcBef>
                <a:spcPts val="400"/>
              </a:spcBef>
              <a:spcAft>
                <a:spcPts val="0"/>
              </a:spcAft>
              <a:buClr>
                <a:srgbClr val="DA5800"/>
              </a:buClr>
              <a:buFont typeface="Noto Sans Symbols"/>
              <a:buNone/>
              <a:defRPr b="1" i="0" sz="2000" u="none" cap="none" strike="noStrike">
                <a:solidFill>
                  <a:schemeClr val="dk1"/>
                </a:solidFill>
                <a:latin typeface="Verdana"/>
                <a:ea typeface="Verdana"/>
                <a:cs typeface="Verdana"/>
                <a:sym typeface="Verdana"/>
              </a:defRPr>
            </a:lvl2pPr>
            <a:lvl3pPr indent="0" lvl="2" marL="914400" marR="0" rtl="0" algn="l">
              <a:spcBef>
                <a:spcPts val="360"/>
              </a:spcBef>
              <a:spcAft>
                <a:spcPts val="0"/>
              </a:spcAft>
              <a:buClr>
                <a:srgbClr val="DA5800"/>
              </a:buClr>
              <a:buFont typeface="Verdana"/>
              <a:buNone/>
              <a:defRPr b="1" i="0" sz="1800" u="none" cap="none" strike="noStrike">
                <a:solidFill>
                  <a:schemeClr val="dk1"/>
                </a:solidFill>
                <a:latin typeface="Verdana"/>
                <a:ea typeface="Verdana"/>
                <a:cs typeface="Verdana"/>
                <a:sym typeface="Verdana"/>
              </a:defRPr>
            </a:lvl3pPr>
            <a:lvl4pPr indent="0" lvl="3" marL="13716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4pPr>
            <a:lvl5pPr indent="0" lvl="4" marL="18288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5pPr>
            <a:lvl6pPr indent="0" lvl="5" marL="22860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6pPr>
            <a:lvl7pPr indent="0" lvl="6" marL="27432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7pPr>
            <a:lvl8pPr indent="0" lvl="7" marL="32004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8pPr>
            <a:lvl9pPr indent="0" lvl="8" marL="3657600" marR="0" rtl="0" algn="l">
              <a:spcBef>
                <a:spcPts val="320"/>
              </a:spcBef>
              <a:spcAft>
                <a:spcPts val="0"/>
              </a:spcAft>
              <a:buClr>
                <a:schemeClr val="dk1"/>
              </a:buClr>
              <a:buFont typeface="Verdana"/>
              <a:buNone/>
              <a:defRPr b="1" i="0" sz="1600" u="none" cap="none" strike="noStrike">
                <a:solidFill>
                  <a:schemeClr val="dk1"/>
                </a:solidFill>
                <a:latin typeface="Verdana"/>
                <a:ea typeface="Verdana"/>
                <a:cs typeface="Verdana"/>
                <a:sym typeface="Verdana"/>
              </a:defRPr>
            </a:lvl9pPr>
          </a:lstStyle>
          <a:p/>
        </p:txBody>
      </p:sp>
      <p:sp>
        <p:nvSpPr>
          <p:cNvPr id="135" name="Shape 13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75260" lvl="0" marL="342900" marR="0" rtl="0" algn="l">
              <a:spcBef>
                <a:spcPts val="480"/>
              </a:spcBef>
              <a:spcAft>
                <a:spcPts val="0"/>
              </a:spcAft>
              <a:buClr>
                <a:srgbClr val="DA5800"/>
              </a:buClr>
              <a:buSzPct val="110000"/>
              <a:buFont typeface="Noto Sans Symbols"/>
              <a:buChar char="▪"/>
              <a:defRPr sz="2400">
                <a:solidFill>
                  <a:schemeClr val="dk1"/>
                </a:solidFill>
                <a:latin typeface="Verdana"/>
                <a:ea typeface="Verdana"/>
                <a:cs typeface="Verdana"/>
                <a:sym typeface="Verdana"/>
              </a:defRPr>
            </a:lvl1pPr>
            <a:lvl2pPr indent="-203200" lvl="1" marL="742950" marR="0" rtl="0" algn="l">
              <a:spcBef>
                <a:spcPts val="400"/>
              </a:spcBef>
              <a:spcAft>
                <a:spcPts val="0"/>
              </a:spcAft>
              <a:buClr>
                <a:srgbClr val="DA5800"/>
              </a:buClr>
              <a:buSzPct val="64999"/>
              <a:buFont typeface="Noto Sans Symbols"/>
              <a:buChar char="❑"/>
              <a:defRPr b="0" i="0" sz="2000" u="none" cap="none" strike="noStrike">
                <a:solidFill>
                  <a:schemeClr val="dk1"/>
                </a:solidFill>
                <a:latin typeface="Verdana"/>
                <a:ea typeface="Verdana"/>
                <a:cs typeface="Verdana"/>
                <a:sym typeface="Verdana"/>
              </a:defRPr>
            </a:lvl2pPr>
            <a:lvl3pPr indent="-114300" lvl="2" marL="1143000" marR="0" rtl="0" algn="l">
              <a:spcBef>
                <a:spcPts val="360"/>
              </a:spcBef>
              <a:spcAft>
                <a:spcPts val="0"/>
              </a:spcAft>
              <a:buClr>
                <a:srgbClr val="DA5800"/>
              </a:buClr>
              <a:buSzPct val="100000"/>
              <a:buFont typeface="Verdana"/>
              <a:buChar char="•"/>
              <a:defRPr b="0" i="0" sz="1800" u="none" cap="none" strike="noStrike">
                <a:solidFill>
                  <a:schemeClr val="dk1"/>
                </a:solidFill>
                <a:latin typeface="Verdana"/>
                <a:ea typeface="Verdana"/>
                <a:cs typeface="Verdana"/>
                <a:sym typeface="Verdana"/>
              </a:defRPr>
            </a:lvl3pPr>
            <a:lvl4pPr indent="-127000" lvl="3" marL="16002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4pPr>
            <a:lvl5pPr indent="-127000" lvl="4" marL="20574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5pPr>
            <a:lvl6pPr indent="-127000" lvl="5" marL="25146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6pPr>
            <a:lvl7pPr indent="-127000" lvl="6" marL="29718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7pPr>
            <a:lvl8pPr indent="-127000" lvl="7" marL="34290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8pPr>
            <a:lvl9pPr indent="-127000" lvl="8" marL="3886200" marR="0" rtl="0" algn="l">
              <a:spcBef>
                <a:spcPts val="320"/>
              </a:spcBef>
              <a:spcAft>
                <a:spcPts val="0"/>
              </a:spcAft>
              <a:buClr>
                <a:schemeClr val="dk1"/>
              </a:buClr>
              <a:buSzPct val="100000"/>
              <a:buFont typeface="Verdana"/>
              <a:buChar char="»"/>
              <a:defRPr b="0" i="0" sz="1600" u="none" cap="none" strike="noStrike">
                <a:solidFill>
                  <a:schemeClr val="dk1"/>
                </a:solidFill>
                <a:latin typeface="Verdana"/>
                <a:ea typeface="Verdana"/>
                <a:cs typeface="Verdana"/>
                <a:sym typeface="Verdana"/>
              </a:defRPr>
            </a:lvl9pPr>
          </a:lstStyle>
          <a:p/>
        </p:txBody>
      </p:sp>
      <p:sp>
        <p:nvSpPr>
          <p:cNvPr id="136" name="Shape 136"/>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37" name="Shape 137"/>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138" name="Shape 138"/>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00.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2862261" cy="6858000"/>
            <a:chOff x="-36511" y="0"/>
            <a:chExt cx="2862261" cy="6858000"/>
          </a:xfrm>
        </p:grpSpPr>
        <p:pic>
          <p:nvPicPr>
            <p:cNvPr id="11" name="Shape 11"/>
            <p:cNvPicPr preferRelativeResize="0"/>
            <p:nvPr/>
          </p:nvPicPr>
          <p:blipFill rotWithShape="1">
            <a:blip r:embed="rId1">
              <a:alphaModFix/>
            </a:blip>
            <a:srcRect b="0" l="0" r="0" t="0"/>
            <a:stretch/>
          </p:blipFill>
          <p:spPr>
            <a:xfrm>
              <a:off x="-36511" y="0"/>
              <a:ext cx="1401762" cy="6858000"/>
            </a:xfrm>
            <a:prstGeom prst="rect">
              <a:avLst/>
            </a:prstGeom>
            <a:noFill/>
            <a:ln>
              <a:noFill/>
            </a:ln>
          </p:spPr>
        </p:pic>
        <p:grpSp>
          <p:nvGrpSpPr>
            <p:cNvPr id="12" name="Shape 12"/>
            <p:cNvGrpSpPr/>
            <p:nvPr/>
          </p:nvGrpSpPr>
          <p:grpSpPr>
            <a:xfrm>
              <a:off x="750886" y="141286"/>
              <a:ext cx="652462" cy="647700"/>
              <a:chOff x="755650" y="188911"/>
              <a:chExt cx="652462" cy="647700"/>
            </a:xfrm>
          </p:grpSpPr>
          <p:sp>
            <p:nvSpPr>
              <p:cNvPr id="13" name="Shape 13"/>
              <p:cNvSpPr/>
              <p:nvPr/>
            </p:nvSpPr>
            <p:spPr>
              <a:xfrm>
                <a:off x="755650" y="188911"/>
                <a:ext cx="652462" cy="647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 name="Shape 14"/>
              <p:cNvSpPr/>
              <p:nvPr/>
            </p:nvSpPr>
            <p:spPr>
              <a:xfrm>
                <a:off x="763587" y="195261"/>
                <a:ext cx="635000" cy="633412"/>
              </a:xfrm>
              <a:custGeom>
                <a:pathLst>
                  <a:path extrusionOk="0" h="120000" w="120000">
                    <a:moveTo>
                      <a:pt x="60042" y="120000"/>
                    </a:moveTo>
                    <a:lnTo>
                      <a:pt x="66059" y="119677"/>
                    </a:lnTo>
                    <a:lnTo>
                      <a:pt x="72098" y="118733"/>
                    </a:lnTo>
                    <a:lnTo>
                      <a:pt x="77858" y="117294"/>
                    </a:lnTo>
                    <a:lnTo>
                      <a:pt x="83447" y="115276"/>
                    </a:lnTo>
                    <a:lnTo>
                      <a:pt x="88543" y="112721"/>
                    </a:lnTo>
                    <a:lnTo>
                      <a:pt x="93533" y="109844"/>
                    </a:lnTo>
                    <a:lnTo>
                      <a:pt x="98115" y="106172"/>
                    </a:lnTo>
                    <a:lnTo>
                      <a:pt x="102355" y="102436"/>
                    </a:lnTo>
                    <a:lnTo>
                      <a:pt x="106359" y="98185"/>
                    </a:lnTo>
                    <a:lnTo>
                      <a:pt x="109721" y="93526"/>
                    </a:lnTo>
                    <a:lnTo>
                      <a:pt x="112698" y="88695"/>
                    </a:lnTo>
                    <a:lnTo>
                      <a:pt x="115246" y="83327"/>
                    </a:lnTo>
                    <a:lnTo>
                      <a:pt x="117301" y="77895"/>
                    </a:lnTo>
                    <a:lnTo>
                      <a:pt x="118907" y="72034"/>
                    </a:lnTo>
                    <a:lnTo>
                      <a:pt x="119743" y="66086"/>
                    </a:lnTo>
                    <a:lnTo>
                      <a:pt x="119999" y="60053"/>
                    </a:lnTo>
                    <a:lnTo>
                      <a:pt x="119743" y="53955"/>
                    </a:lnTo>
                    <a:lnTo>
                      <a:pt x="118907" y="48094"/>
                    </a:lnTo>
                    <a:lnTo>
                      <a:pt x="117301" y="42297"/>
                    </a:lnTo>
                    <a:lnTo>
                      <a:pt x="115246" y="36629"/>
                    </a:lnTo>
                    <a:lnTo>
                      <a:pt x="112698" y="31347"/>
                    </a:lnTo>
                    <a:lnTo>
                      <a:pt x="109721" y="26430"/>
                    </a:lnTo>
                    <a:lnTo>
                      <a:pt x="106359" y="22007"/>
                    </a:lnTo>
                    <a:lnTo>
                      <a:pt x="102355" y="17520"/>
                    </a:lnTo>
                    <a:lnTo>
                      <a:pt x="98115" y="13784"/>
                    </a:lnTo>
                    <a:lnTo>
                      <a:pt x="93533" y="10198"/>
                    </a:lnTo>
                    <a:lnTo>
                      <a:pt x="88543" y="7493"/>
                    </a:lnTo>
                    <a:lnTo>
                      <a:pt x="83447" y="4852"/>
                    </a:lnTo>
                    <a:lnTo>
                      <a:pt x="77858" y="2812"/>
                    </a:lnTo>
                    <a:lnTo>
                      <a:pt x="72098" y="1180"/>
                    </a:lnTo>
                    <a:lnTo>
                      <a:pt x="66059" y="343"/>
                    </a:lnTo>
                    <a:lnTo>
                      <a:pt x="60042" y="0"/>
                    </a:lnTo>
                    <a:lnTo>
                      <a:pt x="53854" y="343"/>
                    </a:lnTo>
                    <a:lnTo>
                      <a:pt x="47922" y="1180"/>
                    </a:lnTo>
                    <a:lnTo>
                      <a:pt x="42226" y="2812"/>
                    </a:lnTo>
                    <a:lnTo>
                      <a:pt x="36552" y="4852"/>
                    </a:lnTo>
                    <a:lnTo>
                      <a:pt x="31370" y="7493"/>
                    </a:lnTo>
                    <a:lnTo>
                      <a:pt x="26381" y="10198"/>
                    </a:lnTo>
                    <a:lnTo>
                      <a:pt x="21970" y="13784"/>
                    </a:lnTo>
                    <a:lnTo>
                      <a:pt x="17708" y="17520"/>
                    </a:lnTo>
                    <a:lnTo>
                      <a:pt x="13747" y="22007"/>
                    </a:lnTo>
                    <a:lnTo>
                      <a:pt x="10449" y="26430"/>
                    </a:lnTo>
                    <a:lnTo>
                      <a:pt x="7473" y="31347"/>
                    </a:lnTo>
                    <a:lnTo>
                      <a:pt x="4839" y="36629"/>
                    </a:lnTo>
                    <a:lnTo>
                      <a:pt x="2719" y="42297"/>
                    </a:lnTo>
                    <a:lnTo>
                      <a:pt x="1263" y="48094"/>
                    </a:lnTo>
                    <a:lnTo>
                      <a:pt x="513" y="53955"/>
                    </a:lnTo>
                    <a:lnTo>
                      <a:pt x="0" y="60053"/>
                    </a:lnTo>
                    <a:lnTo>
                      <a:pt x="513" y="66086"/>
                    </a:lnTo>
                    <a:lnTo>
                      <a:pt x="1263" y="72034"/>
                    </a:lnTo>
                    <a:lnTo>
                      <a:pt x="2719" y="77895"/>
                    </a:lnTo>
                    <a:lnTo>
                      <a:pt x="4839" y="83327"/>
                    </a:lnTo>
                    <a:lnTo>
                      <a:pt x="7473" y="88695"/>
                    </a:lnTo>
                    <a:lnTo>
                      <a:pt x="10449" y="93526"/>
                    </a:lnTo>
                    <a:lnTo>
                      <a:pt x="13747" y="98185"/>
                    </a:lnTo>
                    <a:lnTo>
                      <a:pt x="17708" y="102436"/>
                    </a:lnTo>
                    <a:lnTo>
                      <a:pt x="21970" y="106172"/>
                    </a:lnTo>
                    <a:lnTo>
                      <a:pt x="26381" y="109844"/>
                    </a:lnTo>
                    <a:lnTo>
                      <a:pt x="31370" y="112721"/>
                    </a:lnTo>
                    <a:lnTo>
                      <a:pt x="36552" y="115276"/>
                    </a:lnTo>
                    <a:lnTo>
                      <a:pt x="42226" y="117294"/>
                    </a:lnTo>
                    <a:lnTo>
                      <a:pt x="47922" y="118733"/>
                    </a:lnTo>
                    <a:lnTo>
                      <a:pt x="53854" y="119677"/>
                    </a:lnTo>
                    <a:lnTo>
                      <a:pt x="60042" y="120000"/>
                    </a:lnTo>
                    <a:close/>
                  </a:path>
                </a:pathLst>
              </a:custGeom>
              <a:solidFill>
                <a:srgbClr val="F0B5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 name="Shape 15"/>
              <p:cNvSpPr/>
              <p:nvPr/>
            </p:nvSpPr>
            <p:spPr>
              <a:xfrm>
                <a:off x="1047750" y="195261"/>
                <a:ext cx="66674" cy="190500"/>
              </a:xfrm>
              <a:custGeom>
                <a:pathLst>
                  <a:path extrusionOk="0" h="120000" w="120000">
                    <a:moveTo>
                      <a:pt x="0" y="0"/>
                    </a:moveTo>
                    <a:lnTo>
                      <a:pt x="59593" y="120000"/>
                    </a:lnTo>
                    <a:lnTo>
                      <a:pt x="120000" y="0"/>
                    </a:lnTo>
                    <a:lnTo>
                      <a:pt x="0"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 name="Shape 16"/>
              <p:cNvSpPr/>
              <p:nvPr/>
            </p:nvSpPr>
            <p:spPr>
              <a:xfrm>
                <a:off x="1111250" y="195261"/>
                <a:ext cx="79375" cy="193675"/>
              </a:xfrm>
              <a:custGeom>
                <a:pathLst>
                  <a:path extrusionOk="0" h="120000" w="120000">
                    <a:moveTo>
                      <a:pt x="20432" y="0"/>
                    </a:moveTo>
                    <a:lnTo>
                      <a:pt x="0" y="120000"/>
                    </a:lnTo>
                    <a:lnTo>
                      <a:pt x="120000" y="10339"/>
                    </a:lnTo>
                    <a:lnTo>
                      <a:pt x="20432"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 name="Shape 17"/>
              <p:cNvSpPr/>
              <p:nvPr/>
            </p:nvSpPr>
            <p:spPr>
              <a:xfrm>
                <a:off x="1139825" y="215900"/>
                <a:ext cx="119061" cy="184149"/>
              </a:xfrm>
              <a:custGeom>
                <a:pathLst>
                  <a:path extrusionOk="0" h="120000" w="120000">
                    <a:moveTo>
                      <a:pt x="59375" y="0"/>
                    </a:moveTo>
                    <a:lnTo>
                      <a:pt x="0" y="119999"/>
                    </a:lnTo>
                    <a:lnTo>
                      <a:pt x="120000" y="20073"/>
                    </a:lnTo>
                    <a:lnTo>
                      <a:pt x="59375"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 name="Shape 18"/>
              <p:cNvSpPr/>
              <p:nvPr/>
            </p:nvSpPr>
            <p:spPr>
              <a:xfrm>
                <a:off x="1165225" y="252412"/>
                <a:ext cx="152399" cy="165100"/>
              </a:xfrm>
              <a:custGeom>
                <a:pathLst>
                  <a:path extrusionOk="0" h="120000" w="120000">
                    <a:moveTo>
                      <a:pt x="80327" y="0"/>
                    </a:moveTo>
                    <a:lnTo>
                      <a:pt x="0" y="119999"/>
                    </a:lnTo>
                    <a:lnTo>
                      <a:pt x="120000" y="32219"/>
                    </a:lnTo>
                    <a:lnTo>
                      <a:pt x="80327"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 name="Shape 19"/>
              <p:cNvSpPr/>
              <p:nvPr/>
            </p:nvSpPr>
            <p:spPr>
              <a:xfrm>
                <a:off x="1185862" y="303212"/>
                <a:ext cx="176212" cy="138112"/>
              </a:xfrm>
              <a:custGeom>
                <a:pathLst>
                  <a:path extrusionOk="0" h="120000" w="120000">
                    <a:moveTo>
                      <a:pt x="94219" y="0"/>
                    </a:moveTo>
                    <a:lnTo>
                      <a:pt x="0" y="119999"/>
                    </a:lnTo>
                    <a:lnTo>
                      <a:pt x="120000" y="48929"/>
                    </a:lnTo>
                    <a:lnTo>
                      <a:pt x="94219"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 name="Shape 20"/>
              <p:cNvSpPr/>
              <p:nvPr/>
            </p:nvSpPr>
            <p:spPr>
              <a:xfrm>
                <a:off x="1200150" y="368300"/>
                <a:ext cx="190500" cy="100011"/>
              </a:xfrm>
              <a:custGeom>
                <a:pathLst>
                  <a:path extrusionOk="0" h="120000" w="120000">
                    <a:moveTo>
                      <a:pt x="104919" y="0"/>
                    </a:moveTo>
                    <a:lnTo>
                      <a:pt x="0" y="120000"/>
                    </a:lnTo>
                    <a:lnTo>
                      <a:pt x="120000" y="76151"/>
                    </a:lnTo>
                    <a:lnTo>
                      <a:pt x="104919"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 name="Shape 21"/>
              <p:cNvSpPr/>
              <p:nvPr/>
            </p:nvSpPr>
            <p:spPr>
              <a:xfrm>
                <a:off x="1206500" y="441325"/>
                <a:ext cx="195261" cy="66674"/>
              </a:xfrm>
              <a:custGeom>
                <a:pathLst>
                  <a:path extrusionOk="0" h="120000" w="120000">
                    <a:moveTo>
                      <a:pt x="114764" y="0"/>
                    </a:moveTo>
                    <a:lnTo>
                      <a:pt x="0" y="99830"/>
                    </a:lnTo>
                    <a:lnTo>
                      <a:pt x="120000" y="120000"/>
                    </a:lnTo>
                    <a:lnTo>
                      <a:pt x="114764"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 name="Shape 22"/>
              <p:cNvSpPr/>
              <p:nvPr/>
            </p:nvSpPr>
            <p:spPr>
              <a:xfrm>
                <a:off x="1206500" y="517525"/>
                <a:ext cx="195261" cy="66674"/>
              </a:xfrm>
              <a:custGeom>
                <a:pathLst>
                  <a:path extrusionOk="0" h="120000" w="120000">
                    <a:moveTo>
                      <a:pt x="120000" y="0"/>
                    </a:moveTo>
                    <a:lnTo>
                      <a:pt x="0" y="17025"/>
                    </a:lnTo>
                    <a:lnTo>
                      <a:pt x="114764" y="120000"/>
                    </a:lnTo>
                    <a:lnTo>
                      <a:pt x="120000"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 name="Shape 23"/>
              <p:cNvSpPr/>
              <p:nvPr/>
            </p:nvSpPr>
            <p:spPr>
              <a:xfrm>
                <a:off x="1200150" y="557212"/>
                <a:ext cx="190500" cy="100011"/>
              </a:xfrm>
              <a:custGeom>
                <a:pathLst>
                  <a:path extrusionOk="0" h="120000" w="120000">
                    <a:moveTo>
                      <a:pt x="120000" y="44368"/>
                    </a:moveTo>
                    <a:lnTo>
                      <a:pt x="0" y="0"/>
                    </a:lnTo>
                    <a:lnTo>
                      <a:pt x="104919" y="120000"/>
                    </a:lnTo>
                    <a:lnTo>
                      <a:pt x="120000" y="44368"/>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 name="Shape 24"/>
              <p:cNvSpPr/>
              <p:nvPr/>
            </p:nvSpPr>
            <p:spPr>
              <a:xfrm>
                <a:off x="1185862" y="584200"/>
                <a:ext cx="176212" cy="136524"/>
              </a:xfrm>
              <a:custGeom>
                <a:pathLst>
                  <a:path extrusionOk="0" h="120000" w="120000">
                    <a:moveTo>
                      <a:pt x="120000" y="71259"/>
                    </a:moveTo>
                    <a:lnTo>
                      <a:pt x="0" y="0"/>
                    </a:lnTo>
                    <a:lnTo>
                      <a:pt x="94219" y="120000"/>
                    </a:lnTo>
                    <a:lnTo>
                      <a:pt x="120000" y="71259"/>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 name="Shape 25"/>
              <p:cNvSpPr/>
              <p:nvPr/>
            </p:nvSpPr>
            <p:spPr>
              <a:xfrm>
                <a:off x="1165225" y="606425"/>
                <a:ext cx="152399" cy="166686"/>
              </a:xfrm>
              <a:custGeom>
                <a:pathLst>
                  <a:path extrusionOk="0" h="120000" w="120000">
                    <a:moveTo>
                      <a:pt x="120000" y="87213"/>
                    </a:moveTo>
                    <a:lnTo>
                      <a:pt x="0" y="0"/>
                    </a:lnTo>
                    <a:lnTo>
                      <a:pt x="80327" y="120000"/>
                    </a:lnTo>
                    <a:lnTo>
                      <a:pt x="120000" y="87213"/>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 name="Shape 26"/>
              <p:cNvSpPr/>
              <p:nvPr/>
            </p:nvSpPr>
            <p:spPr>
              <a:xfrm>
                <a:off x="1139825" y="625475"/>
                <a:ext cx="119061" cy="184149"/>
              </a:xfrm>
              <a:custGeom>
                <a:pathLst>
                  <a:path extrusionOk="0" h="120000" w="120000">
                    <a:moveTo>
                      <a:pt x="120000" y="99557"/>
                    </a:moveTo>
                    <a:lnTo>
                      <a:pt x="0" y="0"/>
                    </a:lnTo>
                    <a:lnTo>
                      <a:pt x="59375" y="120000"/>
                    </a:lnTo>
                    <a:lnTo>
                      <a:pt x="120000" y="99557"/>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 name="Shape 27"/>
              <p:cNvSpPr/>
              <p:nvPr/>
            </p:nvSpPr>
            <p:spPr>
              <a:xfrm>
                <a:off x="1111250" y="635000"/>
                <a:ext cx="79375" cy="193675"/>
              </a:xfrm>
              <a:custGeom>
                <a:pathLst>
                  <a:path extrusionOk="0" h="120000" w="120000">
                    <a:moveTo>
                      <a:pt x="120000" y="110093"/>
                    </a:moveTo>
                    <a:lnTo>
                      <a:pt x="0" y="0"/>
                    </a:lnTo>
                    <a:lnTo>
                      <a:pt x="20432" y="120000"/>
                    </a:lnTo>
                    <a:lnTo>
                      <a:pt x="120000" y="110093"/>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 name="Shape 28"/>
              <p:cNvSpPr/>
              <p:nvPr/>
            </p:nvSpPr>
            <p:spPr>
              <a:xfrm>
                <a:off x="1047750" y="639762"/>
                <a:ext cx="66674" cy="190500"/>
              </a:xfrm>
              <a:custGeom>
                <a:pathLst>
                  <a:path extrusionOk="0" h="120000" w="120000">
                    <a:moveTo>
                      <a:pt x="120000" y="120000"/>
                    </a:moveTo>
                    <a:lnTo>
                      <a:pt x="59593" y="0"/>
                    </a:lnTo>
                    <a:lnTo>
                      <a:pt x="0" y="120000"/>
                    </a:lnTo>
                    <a:lnTo>
                      <a:pt x="120000"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 name="Shape 29"/>
              <p:cNvSpPr/>
              <p:nvPr/>
            </p:nvSpPr>
            <p:spPr>
              <a:xfrm>
                <a:off x="973137" y="635000"/>
                <a:ext cx="77787" cy="193675"/>
              </a:xfrm>
              <a:custGeom>
                <a:pathLst>
                  <a:path extrusionOk="0" h="120000" w="120000">
                    <a:moveTo>
                      <a:pt x="100554" y="120000"/>
                    </a:moveTo>
                    <a:lnTo>
                      <a:pt x="120000" y="0"/>
                    </a:lnTo>
                    <a:lnTo>
                      <a:pt x="0" y="110093"/>
                    </a:lnTo>
                    <a:lnTo>
                      <a:pt x="100554"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 name="Shape 30"/>
              <p:cNvSpPr/>
              <p:nvPr/>
            </p:nvSpPr>
            <p:spPr>
              <a:xfrm>
                <a:off x="903287" y="625475"/>
                <a:ext cx="119061" cy="184149"/>
              </a:xfrm>
              <a:custGeom>
                <a:pathLst>
                  <a:path extrusionOk="0" h="120000" w="120000">
                    <a:moveTo>
                      <a:pt x="61424" y="120000"/>
                    </a:moveTo>
                    <a:lnTo>
                      <a:pt x="120000" y="0"/>
                    </a:lnTo>
                    <a:lnTo>
                      <a:pt x="0" y="99557"/>
                    </a:lnTo>
                    <a:lnTo>
                      <a:pt x="61424"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 name="Shape 31"/>
              <p:cNvSpPr/>
              <p:nvPr/>
            </p:nvSpPr>
            <p:spPr>
              <a:xfrm>
                <a:off x="844550" y="606425"/>
                <a:ext cx="152399" cy="166686"/>
              </a:xfrm>
              <a:custGeom>
                <a:pathLst>
                  <a:path extrusionOk="0" h="120000" w="120000">
                    <a:moveTo>
                      <a:pt x="40059" y="120000"/>
                    </a:moveTo>
                    <a:lnTo>
                      <a:pt x="120000" y="0"/>
                    </a:lnTo>
                    <a:lnTo>
                      <a:pt x="0" y="87213"/>
                    </a:lnTo>
                    <a:lnTo>
                      <a:pt x="40059"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 name="Shape 32"/>
              <p:cNvSpPr/>
              <p:nvPr/>
            </p:nvSpPr>
            <p:spPr>
              <a:xfrm>
                <a:off x="800100" y="584200"/>
                <a:ext cx="177800" cy="136524"/>
              </a:xfrm>
              <a:custGeom>
                <a:pathLst>
                  <a:path extrusionOk="0" h="120000" w="120000">
                    <a:moveTo>
                      <a:pt x="25923" y="120000"/>
                    </a:moveTo>
                    <a:lnTo>
                      <a:pt x="120000" y="0"/>
                    </a:lnTo>
                    <a:lnTo>
                      <a:pt x="0" y="71259"/>
                    </a:lnTo>
                    <a:lnTo>
                      <a:pt x="25923"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 name="Shape 33"/>
              <p:cNvSpPr/>
              <p:nvPr/>
            </p:nvSpPr>
            <p:spPr>
              <a:xfrm>
                <a:off x="771525" y="557212"/>
                <a:ext cx="192087" cy="100011"/>
              </a:xfrm>
              <a:custGeom>
                <a:pathLst>
                  <a:path extrusionOk="0" h="120000" w="120000">
                    <a:moveTo>
                      <a:pt x="14340" y="120000"/>
                    </a:moveTo>
                    <a:lnTo>
                      <a:pt x="119999" y="0"/>
                    </a:lnTo>
                    <a:lnTo>
                      <a:pt x="0" y="44368"/>
                    </a:lnTo>
                    <a:lnTo>
                      <a:pt x="14340"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 name="Shape 34"/>
              <p:cNvSpPr/>
              <p:nvPr/>
            </p:nvSpPr>
            <p:spPr>
              <a:xfrm>
                <a:off x="762000" y="517525"/>
                <a:ext cx="193675" cy="66674"/>
              </a:xfrm>
              <a:custGeom>
                <a:pathLst>
                  <a:path extrusionOk="0" h="120000" w="120000">
                    <a:moveTo>
                      <a:pt x="4488" y="120000"/>
                    </a:moveTo>
                    <a:lnTo>
                      <a:pt x="119999" y="17025"/>
                    </a:lnTo>
                    <a:lnTo>
                      <a:pt x="0" y="0"/>
                    </a:lnTo>
                    <a:lnTo>
                      <a:pt x="4488"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 name="Shape 35"/>
              <p:cNvSpPr/>
              <p:nvPr/>
            </p:nvSpPr>
            <p:spPr>
              <a:xfrm>
                <a:off x="762000" y="441325"/>
                <a:ext cx="193675" cy="66674"/>
              </a:xfrm>
              <a:custGeom>
                <a:pathLst>
                  <a:path extrusionOk="0" h="120000" w="120000">
                    <a:moveTo>
                      <a:pt x="0" y="120000"/>
                    </a:moveTo>
                    <a:lnTo>
                      <a:pt x="119999" y="99830"/>
                    </a:lnTo>
                    <a:lnTo>
                      <a:pt x="4488" y="0"/>
                    </a:lnTo>
                    <a:lnTo>
                      <a:pt x="0"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 name="Shape 36"/>
              <p:cNvSpPr/>
              <p:nvPr/>
            </p:nvSpPr>
            <p:spPr>
              <a:xfrm>
                <a:off x="771525" y="368300"/>
                <a:ext cx="192087" cy="100011"/>
              </a:xfrm>
              <a:custGeom>
                <a:pathLst>
                  <a:path extrusionOk="0" h="120000" w="120000">
                    <a:moveTo>
                      <a:pt x="0" y="76151"/>
                    </a:moveTo>
                    <a:lnTo>
                      <a:pt x="119999" y="120000"/>
                    </a:lnTo>
                    <a:lnTo>
                      <a:pt x="14340" y="0"/>
                    </a:lnTo>
                    <a:lnTo>
                      <a:pt x="0" y="76151"/>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 name="Shape 37"/>
              <p:cNvSpPr/>
              <p:nvPr/>
            </p:nvSpPr>
            <p:spPr>
              <a:xfrm>
                <a:off x="800100" y="303212"/>
                <a:ext cx="177800" cy="138112"/>
              </a:xfrm>
              <a:custGeom>
                <a:pathLst>
                  <a:path extrusionOk="0" h="120000" w="120000">
                    <a:moveTo>
                      <a:pt x="0" y="48929"/>
                    </a:moveTo>
                    <a:lnTo>
                      <a:pt x="120000" y="119999"/>
                    </a:lnTo>
                    <a:lnTo>
                      <a:pt x="25923" y="0"/>
                    </a:lnTo>
                    <a:lnTo>
                      <a:pt x="0" y="48929"/>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 name="Shape 38"/>
              <p:cNvSpPr/>
              <p:nvPr/>
            </p:nvSpPr>
            <p:spPr>
              <a:xfrm>
                <a:off x="844550" y="252412"/>
                <a:ext cx="152399" cy="165100"/>
              </a:xfrm>
              <a:custGeom>
                <a:pathLst>
                  <a:path extrusionOk="0" h="120000" w="120000">
                    <a:moveTo>
                      <a:pt x="0" y="32219"/>
                    </a:moveTo>
                    <a:lnTo>
                      <a:pt x="120000" y="119999"/>
                    </a:lnTo>
                    <a:lnTo>
                      <a:pt x="40059" y="0"/>
                    </a:lnTo>
                    <a:lnTo>
                      <a:pt x="0" y="32219"/>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 name="Shape 39"/>
              <p:cNvSpPr/>
              <p:nvPr/>
            </p:nvSpPr>
            <p:spPr>
              <a:xfrm>
                <a:off x="903287" y="215900"/>
                <a:ext cx="119061" cy="184149"/>
              </a:xfrm>
              <a:custGeom>
                <a:pathLst>
                  <a:path extrusionOk="0" h="120000" w="120000">
                    <a:moveTo>
                      <a:pt x="0" y="20073"/>
                    </a:moveTo>
                    <a:lnTo>
                      <a:pt x="120000" y="119999"/>
                    </a:lnTo>
                    <a:lnTo>
                      <a:pt x="61424" y="0"/>
                    </a:lnTo>
                    <a:lnTo>
                      <a:pt x="0" y="20073"/>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 name="Shape 40"/>
              <p:cNvSpPr/>
              <p:nvPr/>
            </p:nvSpPr>
            <p:spPr>
              <a:xfrm>
                <a:off x="973137" y="195261"/>
                <a:ext cx="77787" cy="193675"/>
              </a:xfrm>
              <a:custGeom>
                <a:pathLst>
                  <a:path extrusionOk="0" h="120000" w="120000">
                    <a:moveTo>
                      <a:pt x="0" y="10339"/>
                    </a:moveTo>
                    <a:lnTo>
                      <a:pt x="120000" y="120000"/>
                    </a:lnTo>
                    <a:lnTo>
                      <a:pt x="100554" y="0"/>
                    </a:lnTo>
                    <a:lnTo>
                      <a:pt x="0" y="10339"/>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 name="Shape 41"/>
              <p:cNvSpPr/>
              <p:nvPr/>
            </p:nvSpPr>
            <p:spPr>
              <a:xfrm>
                <a:off x="1252537" y="265112"/>
                <a:ext cx="39687" cy="55561"/>
              </a:xfrm>
              <a:custGeom>
                <a:pathLst>
                  <a:path extrusionOk="0" h="120000" w="120000">
                    <a:moveTo>
                      <a:pt x="92199" y="0"/>
                    </a:moveTo>
                    <a:lnTo>
                      <a:pt x="0" y="75270"/>
                    </a:lnTo>
                    <a:lnTo>
                      <a:pt x="18299" y="85611"/>
                    </a:lnTo>
                    <a:lnTo>
                      <a:pt x="33782" y="97154"/>
                    </a:lnTo>
                    <a:lnTo>
                      <a:pt x="50322" y="108456"/>
                    </a:lnTo>
                    <a:lnTo>
                      <a:pt x="67214" y="120000"/>
                    </a:lnTo>
                    <a:lnTo>
                      <a:pt x="89736" y="103647"/>
                    </a:lnTo>
                    <a:lnTo>
                      <a:pt x="78123" y="97154"/>
                    </a:lnTo>
                    <a:lnTo>
                      <a:pt x="67214" y="89458"/>
                    </a:lnTo>
                    <a:lnTo>
                      <a:pt x="54897" y="82965"/>
                    </a:lnTo>
                    <a:lnTo>
                      <a:pt x="45043" y="75270"/>
                    </a:lnTo>
                    <a:lnTo>
                      <a:pt x="119999" y="16352"/>
                    </a:lnTo>
                    <a:lnTo>
                      <a:pt x="92199"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 name="Shape 42"/>
              <p:cNvSpPr/>
              <p:nvPr/>
            </p:nvSpPr>
            <p:spPr>
              <a:xfrm>
                <a:off x="1333500" y="393700"/>
                <a:ext cx="49211" cy="26987"/>
              </a:xfrm>
              <a:custGeom>
                <a:pathLst>
                  <a:path extrusionOk="0" h="120000" w="120000">
                    <a:moveTo>
                      <a:pt x="120000" y="49915"/>
                    </a:moveTo>
                    <a:lnTo>
                      <a:pt x="10000" y="120000"/>
                    </a:lnTo>
                    <a:lnTo>
                      <a:pt x="8611" y="111932"/>
                    </a:lnTo>
                    <a:lnTo>
                      <a:pt x="7500" y="98319"/>
                    </a:lnTo>
                    <a:lnTo>
                      <a:pt x="4444" y="88235"/>
                    </a:lnTo>
                    <a:lnTo>
                      <a:pt x="0" y="78655"/>
                    </a:lnTo>
                    <a:lnTo>
                      <a:pt x="107777" y="0"/>
                    </a:lnTo>
                    <a:lnTo>
                      <a:pt x="120000" y="49915"/>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 name="Shape 43"/>
              <p:cNvSpPr/>
              <p:nvPr/>
            </p:nvSpPr>
            <p:spPr>
              <a:xfrm>
                <a:off x="1350962" y="450850"/>
                <a:ext cx="49211" cy="47625"/>
              </a:xfrm>
              <a:custGeom>
                <a:pathLst>
                  <a:path extrusionOk="0" h="120000" w="120000">
                    <a:moveTo>
                      <a:pt x="120000" y="89275"/>
                    </a:moveTo>
                    <a:lnTo>
                      <a:pt x="30833" y="70724"/>
                    </a:lnTo>
                    <a:lnTo>
                      <a:pt x="30833" y="67536"/>
                    </a:lnTo>
                    <a:lnTo>
                      <a:pt x="114444" y="30724"/>
                    </a:lnTo>
                    <a:lnTo>
                      <a:pt x="106666" y="0"/>
                    </a:lnTo>
                    <a:lnTo>
                      <a:pt x="0" y="57101"/>
                    </a:lnTo>
                    <a:lnTo>
                      <a:pt x="1111" y="66376"/>
                    </a:lnTo>
                    <a:lnTo>
                      <a:pt x="1111" y="73333"/>
                    </a:lnTo>
                    <a:lnTo>
                      <a:pt x="4444" y="81159"/>
                    </a:lnTo>
                    <a:lnTo>
                      <a:pt x="4444" y="89275"/>
                    </a:lnTo>
                    <a:lnTo>
                      <a:pt x="120000" y="120000"/>
                    </a:lnTo>
                    <a:lnTo>
                      <a:pt x="120000" y="89275"/>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 name="Shape 44"/>
              <p:cNvSpPr/>
              <p:nvPr/>
            </p:nvSpPr>
            <p:spPr>
              <a:xfrm>
                <a:off x="1333500" y="603250"/>
                <a:ext cx="52387" cy="39687"/>
              </a:xfrm>
              <a:custGeom>
                <a:pathLst>
                  <a:path extrusionOk="0" h="120000" w="120000">
                    <a:moveTo>
                      <a:pt x="91490" y="120000"/>
                    </a:moveTo>
                    <a:lnTo>
                      <a:pt x="66609" y="106235"/>
                    </a:lnTo>
                    <a:lnTo>
                      <a:pt x="68682" y="97764"/>
                    </a:lnTo>
                    <a:lnTo>
                      <a:pt x="69719" y="89647"/>
                    </a:lnTo>
                    <a:lnTo>
                      <a:pt x="75939" y="81176"/>
                    </a:lnTo>
                    <a:lnTo>
                      <a:pt x="76717" y="71294"/>
                    </a:lnTo>
                    <a:lnTo>
                      <a:pt x="0" y="29294"/>
                    </a:lnTo>
                    <a:lnTo>
                      <a:pt x="4146" y="26823"/>
                    </a:lnTo>
                    <a:lnTo>
                      <a:pt x="6997" y="16941"/>
                    </a:lnTo>
                    <a:lnTo>
                      <a:pt x="8034" y="9882"/>
                    </a:lnTo>
                    <a:lnTo>
                      <a:pt x="9330" y="0"/>
                    </a:lnTo>
                    <a:lnTo>
                      <a:pt x="87084" y="37764"/>
                    </a:lnTo>
                    <a:lnTo>
                      <a:pt x="88120" y="27882"/>
                    </a:lnTo>
                    <a:lnTo>
                      <a:pt x="91490" y="20823"/>
                    </a:lnTo>
                    <a:lnTo>
                      <a:pt x="92267" y="11294"/>
                    </a:lnTo>
                    <a:lnTo>
                      <a:pt x="95377" y="1411"/>
                    </a:lnTo>
                    <a:lnTo>
                      <a:pt x="119999" y="12705"/>
                    </a:lnTo>
                    <a:lnTo>
                      <a:pt x="91490"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 name="Shape 45"/>
              <p:cNvSpPr/>
              <p:nvPr/>
            </p:nvSpPr>
            <p:spPr>
              <a:xfrm>
                <a:off x="1301750" y="663575"/>
                <a:ext cx="46036" cy="34924"/>
              </a:xfrm>
              <a:custGeom>
                <a:pathLst>
                  <a:path extrusionOk="0" h="120000" w="120000">
                    <a:moveTo>
                      <a:pt x="100000" y="120000"/>
                    </a:moveTo>
                    <a:lnTo>
                      <a:pt x="0" y="30287"/>
                    </a:lnTo>
                    <a:lnTo>
                      <a:pt x="5882" y="21469"/>
                    </a:lnTo>
                    <a:lnTo>
                      <a:pt x="9117" y="13801"/>
                    </a:lnTo>
                    <a:lnTo>
                      <a:pt x="12647" y="6134"/>
                    </a:lnTo>
                    <a:lnTo>
                      <a:pt x="17352" y="0"/>
                    </a:lnTo>
                    <a:lnTo>
                      <a:pt x="120000" y="86645"/>
                    </a:lnTo>
                    <a:lnTo>
                      <a:pt x="100000"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 name="Shape 46"/>
              <p:cNvSpPr/>
              <p:nvPr/>
            </p:nvSpPr>
            <p:spPr>
              <a:xfrm>
                <a:off x="1257300" y="711200"/>
                <a:ext cx="47625" cy="52387"/>
              </a:xfrm>
              <a:custGeom>
                <a:pathLst>
                  <a:path extrusionOk="0" h="120000" w="120000">
                    <a:moveTo>
                      <a:pt x="54519" y="120000"/>
                    </a:moveTo>
                    <a:lnTo>
                      <a:pt x="37658" y="100044"/>
                    </a:lnTo>
                    <a:lnTo>
                      <a:pt x="41030" y="94988"/>
                    </a:lnTo>
                    <a:lnTo>
                      <a:pt x="48899" y="88603"/>
                    </a:lnTo>
                    <a:lnTo>
                      <a:pt x="51990" y="84345"/>
                    </a:lnTo>
                    <a:lnTo>
                      <a:pt x="60140" y="80088"/>
                    </a:lnTo>
                    <a:lnTo>
                      <a:pt x="0" y="18891"/>
                    </a:lnTo>
                    <a:lnTo>
                      <a:pt x="6463" y="15964"/>
                    </a:lnTo>
                    <a:lnTo>
                      <a:pt x="12084" y="8514"/>
                    </a:lnTo>
                    <a:lnTo>
                      <a:pt x="16580" y="5321"/>
                    </a:lnTo>
                    <a:lnTo>
                      <a:pt x="21077" y="0"/>
                    </a:lnTo>
                    <a:lnTo>
                      <a:pt x="81217" y="62261"/>
                    </a:lnTo>
                    <a:lnTo>
                      <a:pt x="85433" y="58004"/>
                    </a:lnTo>
                    <a:lnTo>
                      <a:pt x="93302" y="52682"/>
                    </a:lnTo>
                    <a:lnTo>
                      <a:pt x="96674" y="49756"/>
                    </a:lnTo>
                    <a:lnTo>
                      <a:pt x="100046" y="45232"/>
                    </a:lnTo>
                    <a:lnTo>
                      <a:pt x="120000" y="63325"/>
                    </a:lnTo>
                    <a:lnTo>
                      <a:pt x="54519"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 name="Shape 47"/>
              <p:cNvSpPr/>
              <p:nvPr/>
            </p:nvSpPr>
            <p:spPr>
              <a:xfrm>
                <a:off x="1203325" y="750887"/>
                <a:ext cx="31750" cy="47625"/>
              </a:xfrm>
              <a:custGeom>
                <a:pathLst>
                  <a:path extrusionOk="0" h="120000" w="120000">
                    <a:moveTo>
                      <a:pt x="81398" y="120000"/>
                    </a:moveTo>
                    <a:lnTo>
                      <a:pt x="0" y="13333"/>
                    </a:lnTo>
                    <a:lnTo>
                      <a:pt x="11748" y="9929"/>
                    </a:lnTo>
                    <a:lnTo>
                      <a:pt x="20139" y="7659"/>
                    </a:lnTo>
                    <a:lnTo>
                      <a:pt x="28531" y="1985"/>
                    </a:lnTo>
                    <a:lnTo>
                      <a:pt x="36923" y="0"/>
                    </a:lnTo>
                    <a:lnTo>
                      <a:pt x="120000" y="102127"/>
                    </a:lnTo>
                    <a:lnTo>
                      <a:pt x="81398"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 name="Shape 48"/>
              <p:cNvSpPr/>
              <p:nvPr/>
            </p:nvSpPr>
            <p:spPr>
              <a:xfrm>
                <a:off x="1127125" y="773112"/>
                <a:ext cx="53974" cy="30161"/>
              </a:xfrm>
              <a:custGeom>
                <a:pathLst>
                  <a:path extrusionOk="0" h="120000" w="120000">
                    <a:moveTo>
                      <a:pt x="11750" y="120000"/>
                    </a:moveTo>
                    <a:lnTo>
                      <a:pt x="9000" y="102000"/>
                    </a:lnTo>
                    <a:lnTo>
                      <a:pt x="19750" y="94615"/>
                    </a:lnTo>
                    <a:lnTo>
                      <a:pt x="27750" y="92769"/>
                    </a:lnTo>
                    <a:lnTo>
                      <a:pt x="37500" y="92769"/>
                    </a:lnTo>
                    <a:lnTo>
                      <a:pt x="46500" y="89538"/>
                    </a:lnTo>
                    <a:lnTo>
                      <a:pt x="40750" y="56307"/>
                    </a:lnTo>
                    <a:lnTo>
                      <a:pt x="30750" y="58153"/>
                    </a:lnTo>
                    <a:lnTo>
                      <a:pt x="21000" y="65076"/>
                    </a:lnTo>
                    <a:lnTo>
                      <a:pt x="15000" y="69230"/>
                    </a:lnTo>
                    <a:lnTo>
                      <a:pt x="5000" y="71076"/>
                    </a:lnTo>
                    <a:lnTo>
                      <a:pt x="0" y="30923"/>
                    </a:lnTo>
                    <a:lnTo>
                      <a:pt x="7750" y="28615"/>
                    </a:lnTo>
                    <a:lnTo>
                      <a:pt x="16000" y="21692"/>
                    </a:lnTo>
                    <a:lnTo>
                      <a:pt x="21000" y="21692"/>
                    </a:lnTo>
                    <a:lnTo>
                      <a:pt x="28750" y="19846"/>
                    </a:lnTo>
                    <a:lnTo>
                      <a:pt x="37500" y="16153"/>
                    </a:lnTo>
                    <a:lnTo>
                      <a:pt x="46500" y="14307"/>
                    </a:lnTo>
                    <a:lnTo>
                      <a:pt x="50500" y="9230"/>
                    </a:lnTo>
                    <a:lnTo>
                      <a:pt x="58500" y="5076"/>
                    </a:lnTo>
                    <a:lnTo>
                      <a:pt x="67250" y="52615"/>
                    </a:lnTo>
                    <a:lnTo>
                      <a:pt x="75250" y="50769"/>
                    </a:lnTo>
                    <a:lnTo>
                      <a:pt x="84250" y="47076"/>
                    </a:lnTo>
                    <a:lnTo>
                      <a:pt x="90250" y="37846"/>
                    </a:lnTo>
                    <a:lnTo>
                      <a:pt x="98000" y="34615"/>
                    </a:lnTo>
                    <a:lnTo>
                      <a:pt x="105000" y="0"/>
                    </a:lnTo>
                    <a:lnTo>
                      <a:pt x="120000" y="65076"/>
                    </a:lnTo>
                    <a:lnTo>
                      <a:pt x="110000" y="120000"/>
                    </a:lnTo>
                    <a:lnTo>
                      <a:pt x="89250" y="120000"/>
                    </a:lnTo>
                    <a:lnTo>
                      <a:pt x="94000" y="78461"/>
                    </a:lnTo>
                    <a:lnTo>
                      <a:pt x="89250" y="83538"/>
                    </a:lnTo>
                    <a:lnTo>
                      <a:pt x="84250" y="83538"/>
                    </a:lnTo>
                    <a:lnTo>
                      <a:pt x="77250" y="85384"/>
                    </a:lnTo>
                    <a:lnTo>
                      <a:pt x="74250" y="89538"/>
                    </a:lnTo>
                    <a:lnTo>
                      <a:pt x="77250" y="120000"/>
                    </a:lnTo>
                    <a:lnTo>
                      <a:pt x="11750"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 name="Shape 49"/>
              <p:cNvSpPr/>
              <p:nvPr/>
            </p:nvSpPr>
            <p:spPr>
              <a:xfrm>
                <a:off x="1131887" y="803275"/>
                <a:ext cx="44450" cy="22225"/>
              </a:xfrm>
              <a:custGeom>
                <a:pathLst>
                  <a:path extrusionOk="0" h="120000" w="120000">
                    <a:moveTo>
                      <a:pt x="0" y="0"/>
                    </a:moveTo>
                    <a:lnTo>
                      <a:pt x="3969" y="21553"/>
                    </a:lnTo>
                    <a:lnTo>
                      <a:pt x="14656" y="13980"/>
                    </a:lnTo>
                    <a:lnTo>
                      <a:pt x="23206" y="11650"/>
                    </a:lnTo>
                    <a:lnTo>
                      <a:pt x="35419" y="11650"/>
                    </a:lnTo>
                    <a:lnTo>
                      <a:pt x="47328" y="7572"/>
                    </a:lnTo>
                    <a:lnTo>
                      <a:pt x="53435" y="46019"/>
                    </a:lnTo>
                    <a:lnTo>
                      <a:pt x="38778" y="48349"/>
                    </a:lnTo>
                    <a:lnTo>
                      <a:pt x="28091" y="53592"/>
                    </a:lnTo>
                    <a:lnTo>
                      <a:pt x="14656" y="55922"/>
                    </a:lnTo>
                    <a:lnTo>
                      <a:pt x="3969" y="62330"/>
                    </a:lnTo>
                    <a:lnTo>
                      <a:pt x="6106" y="120000"/>
                    </a:lnTo>
                    <a:lnTo>
                      <a:pt x="107786" y="80970"/>
                    </a:lnTo>
                    <a:lnTo>
                      <a:pt x="120000" y="0"/>
                    </a:lnTo>
                    <a:lnTo>
                      <a:pt x="94656" y="0"/>
                    </a:lnTo>
                    <a:lnTo>
                      <a:pt x="88549" y="46019"/>
                    </a:lnTo>
                    <a:lnTo>
                      <a:pt x="88549" y="46019"/>
                    </a:lnTo>
                    <a:lnTo>
                      <a:pt x="80000" y="0"/>
                    </a:lnTo>
                    <a:lnTo>
                      <a:pt x="0"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 name="Shape 50"/>
              <p:cNvSpPr/>
              <p:nvPr/>
            </p:nvSpPr>
            <p:spPr>
              <a:xfrm>
                <a:off x="1000125" y="774700"/>
                <a:ext cx="22225" cy="49211"/>
              </a:xfrm>
              <a:custGeom>
                <a:pathLst>
                  <a:path extrusionOk="0" h="120000" w="120000">
                    <a:moveTo>
                      <a:pt x="0" y="111850"/>
                    </a:moveTo>
                    <a:lnTo>
                      <a:pt x="59999" y="0"/>
                    </a:lnTo>
                    <a:lnTo>
                      <a:pt x="74545" y="3091"/>
                    </a:lnTo>
                    <a:lnTo>
                      <a:pt x="90909" y="3091"/>
                    </a:lnTo>
                    <a:lnTo>
                      <a:pt x="102424" y="4215"/>
                    </a:lnTo>
                    <a:lnTo>
                      <a:pt x="119999" y="6463"/>
                    </a:lnTo>
                    <a:lnTo>
                      <a:pt x="59999" y="120000"/>
                    </a:lnTo>
                    <a:lnTo>
                      <a:pt x="0" y="11185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 name="Shape 51"/>
              <p:cNvSpPr/>
              <p:nvPr/>
            </p:nvSpPr>
            <p:spPr>
              <a:xfrm>
                <a:off x="933450" y="746125"/>
                <a:ext cx="33336" cy="55561"/>
              </a:xfrm>
              <a:custGeom>
                <a:pathLst>
                  <a:path extrusionOk="0" h="120000" w="120000">
                    <a:moveTo>
                      <a:pt x="43985" y="120000"/>
                    </a:moveTo>
                    <a:lnTo>
                      <a:pt x="120000" y="29818"/>
                    </a:lnTo>
                    <a:lnTo>
                      <a:pt x="108042" y="26909"/>
                    </a:lnTo>
                    <a:lnTo>
                      <a:pt x="97793" y="22060"/>
                    </a:lnTo>
                    <a:lnTo>
                      <a:pt x="82846" y="19151"/>
                    </a:lnTo>
                    <a:lnTo>
                      <a:pt x="69608" y="14545"/>
                    </a:lnTo>
                    <a:lnTo>
                      <a:pt x="59359" y="10666"/>
                    </a:lnTo>
                    <a:lnTo>
                      <a:pt x="47402" y="7515"/>
                    </a:lnTo>
                    <a:lnTo>
                      <a:pt x="33736" y="2909"/>
                    </a:lnTo>
                    <a:lnTo>
                      <a:pt x="20498" y="0"/>
                    </a:lnTo>
                    <a:lnTo>
                      <a:pt x="0" y="17212"/>
                    </a:lnTo>
                    <a:lnTo>
                      <a:pt x="17081" y="22060"/>
                    </a:lnTo>
                    <a:lnTo>
                      <a:pt x="33736" y="28848"/>
                    </a:lnTo>
                    <a:lnTo>
                      <a:pt x="49110" y="33696"/>
                    </a:lnTo>
                    <a:lnTo>
                      <a:pt x="67473" y="37333"/>
                    </a:lnTo>
                    <a:lnTo>
                      <a:pt x="1708" y="108363"/>
                    </a:lnTo>
                    <a:lnTo>
                      <a:pt x="43985"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 name="Shape 52"/>
              <p:cNvSpPr/>
              <p:nvPr/>
            </p:nvSpPr>
            <p:spPr>
              <a:xfrm>
                <a:off x="871537" y="704850"/>
                <a:ext cx="38099" cy="55561"/>
              </a:xfrm>
              <a:custGeom>
                <a:pathLst>
                  <a:path extrusionOk="0" h="120000" w="120000">
                    <a:moveTo>
                      <a:pt x="29217" y="120000"/>
                    </a:moveTo>
                    <a:lnTo>
                      <a:pt x="120000" y="43346"/>
                    </a:lnTo>
                    <a:lnTo>
                      <a:pt x="103652" y="33551"/>
                    </a:lnTo>
                    <a:lnTo>
                      <a:pt x="85565" y="22040"/>
                    </a:lnTo>
                    <a:lnTo>
                      <a:pt x="69217" y="10285"/>
                    </a:lnTo>
                    <a:lnTo>
                      <a:pt x="53913" y="0"/>
                    </a:lnTo>
                    <a:lnTo>
                      <a:pt x="29217" y="14204"/>
                    </a:lnTo>
                    <a:lnTo>
                      <a:pt x="42782" y="22040"/>
                    </a:lnTo>
                    <a:lnTo>
                      <a:pt x="53913" y="28653"/>
                    </a:lnTo>
                    <a:lnTo>
                      <a:pt x="65043" y="35755"/>
                    </a:lnTo>
                    <a:lnTo>
                      <a:pt x="75826" y="43346"/>
                    </a:lnTo>
                    <a:lnTo>
                      <a:pt x="0" y="103591"/>
                    </a:lnTo>
                    <a:lnTo>
                      <a:pt x="29217"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 name="Shape 53"/>
              <p:cNvSpPr/>
              <p:nvPr/>
            </p:nvSpPr>
            <p:spPr>
              <a:xfrm>
                <a:off x="806450" y="660400"/>
                <a:ext cx="53974" cy="50799"/>
              </a:xfrm>
              <a:custGeom>
                <a:pathLst>
                  <a:path extrusionOk="0" h="120000" w="120000">
                    <a:moveTo>
                      <a:pt x="0" y="29596"/>
                    </a:moveTo>
                    <a:lnTo>
                      <a:pt x="104000" y="0"/>
                    </a:lnTo>
                    <a:lnTo>
                      <a:pt x="108000" y="6457"/>
                    </a:lnTo>
                    <a:lnTo>
                      <a:pt x="111750" y="12645"/>
                    </a:lnTo>
                    <a:lnTo>
                      <a:pt x="115000" y="19103"/>
                    </a:lnTo>
                    <a:lnTo>
                      <a:pt x="120000" y="25291"/>
                    </a:lnTo>
                    <a:lnTo>
                      <a:pt x="58500" y="119999"/>
                    </a:lnTo>
                    <a:lnTo>
                      <a:pt x="40750" y="96860"/>
                    </a:lnTo>
                    <a:lnTo>
                      <a:pt x="90250" y="29596"/>
                    </a:lnTo>
                    <a:lnTo>
                      <a:pt x="90250" y="29596"/>
                    </a:lnTo>
                    <a:lnTo>
                      <a:pt x="12750" y="51928"/>
                    </a:lnTo>
                    <a:lnTo>
                      <a:pt x="0" y="29596"/>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 name="Shape 54"/>
              <p:cNvSpPr/>
              <p:nvPr/>
            </p:nvSpPr>
            <p:spPr>
              <a:xfrm>
                <a:off x="763587" y="531812"/>
                <a:ext cx="49211" cy="36512"/>
              </a:xfrm>
              <a:custGeom>
                <a:pathLst>
                  <a:path extrusionOk="0" h="120000" w="120000">
                    <a:moveTo>
                      <a:pt x="0" y="2600"/>
                    </a:moveTo>
                    <a:lnTo>
                      <a:pt x="29512" y="0"/>
                    </a:lnTo>
                    <a:lnTo>
                      <a:pt x="29512" y="10030"/>
                    </a:lnTo>
                    <a:lnTo>
                      <a:pt x="30626" y="17461"/>
                    </a:lnTo>
                    <a:lnTo>
                      <a:pt x="30626" y="27863"/>
                    </a:lnTo>
                    <a:lnTo>
                      <a:pt x="30626" y="39380"/>
                    </a:lnTo>
                    <a:lnTo>
                      <a:pt x="116658" y="27863"/>
                    </a:lnTo>
                    <a:lnTo>
                      <a:pt x="116658" y="36780"/>
                    </a:lnTo>
                    <a:lnTo>
                      <a:pt x="120000" y="44953"/>
                    </a:lnTo>
                    <a:lnTo>
                      <a:pt x="120000" y="53869"/>
                    </a:lnTo>
                    <a:lnTo>
                      <a:pt x="120000" y="61300"/>
                    </a:lnTo>
                    <a:lnTo>
                      <a:pt x="35081" y="76160"/>
                    </a:lnTo>
                    <a:lnTo>
                      <a:pt x="35081" y="88049"/>
                    </a:lnTo>
                    <a:lnTo>
                      <a:pt x="36194" y="98080"/>
                    </a:lnTo>
                    <a:lnTo>
                      <a:pt x="36194" y="105510"/>
                    </a:lnTo>
                    <a:lnTo>
                      <a:pt x="39257" y="115913"/>
                    </a:lnTo>
                    <a:lnTo>
                      <a:pt x="11693" y="120000"/>
                    </a:lnTo>
                    <a:lnTo>
                      <a:pt x="0" y="26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 name="Shape 55"/>
              <p:cNvSpPr/>
              <p:nvPr/>
            </p:nvSpPr>
            <p:spPr>
              <a:xfrm>
                <a:off x="763587" y="458787"/>
                <a:ext cx="50799" cy="17461"/>
              </a:xfrm>
              <a:custGeom>
                <a:pathLst>
                  <a:path extrusionOk="0" h="120000" w="120000">
                    <a:moveTo>
                      <a:pt x="0" y="120000"/>
                    </a:moveTo>
                    <a:lnTo>
                      <a:pt x="0" y="102857"/>
                    </a:lnTo>
                    <a:lnTo>
                      <a:pt x="7567" y="102857"/>
                    </a:lnTo>
                    <a:lnTo>
                      <a:pt x="11891" y="61118"/>
                    </a:lnTo>
                    <a:lnTo>
                      <a:pt x="19459" y="29813"/>
                    </a:lnTo>
                    <a:lnTo>
                      <a:pt x="27837" y="2236"/>
                    </a:lnTo>
                    <a:lnTo>
                      <a:pt x="40810" y="0"/>
                    </a:lnTo>
                    <a:lnTo>
                      <a:pt x="50270" y="2236"/>
                    </a:lnTo>
                    <a:lnTo>
                      <a:pt x="58918" y="17142"/>
                    </a:lnTo>
                    <a:lnTo>
                      <a:pt x="63243" y="46211"/>
                    </a:lnTo>
                    <a:lnTo>
                      <a:pt x="65405" y="76024"/>
                    </a:lnTo>
                    <a:lnTo>
                      <a:pt x="66486" y="76024"/>
                    </a:lnTo>
                    <a:lnTo>
                      <a:pt x="70540" y="73788"/>
                    </a:lnTo>
                    <a:lnTo>
                      <a:pt x="74054" y="61118"/>
                    </a:lnTo>
                    <a:lnTo>
                      <a:pt x="78378" y="58881"/>
                    </a:lnTo>
                    <a:lnTo>
                      <a:pt x="82432" y="46211"/>
                    </a:lnTo>
                    <a:lnTo>
                      <a:pt x="94324" y="38012"/>
                    </a:lnTo>
                    <a:lnTo>
                      <a:pt x="105945" y="17142"/>
                    </a:lnTo>
                    <a:lnTo>
                      <a:pt x="116486" y="14906"/>
                    </a:lnTo>
                    <a:lnTo>
                      <a:pt x="120000" y="8198"/>
                    </a:lnTo>
                    <a:lnTo>
                      <a:pt x="118918" y="29813"/>
                    </a:lnTo>
                    <a:lnTo>
                      <a:pt x="118918" y="40993"/>
                    </a:lnTo>
                    <a:lnTo>
                      <a:pt x="118918" y="67826"/>
                    </a:lnTo>
                    <a:lnTo>
                      <a:pt x="116486" y="85714"/>
                    </a:lnTo>
                    <a:lnTo>
                      <a:pt x="115675" y="85714"/>
                    </a:lnTo>
                    <a:lnTo>
                      <a:pt x="108108" y="93913"/>
                    </a:lnTo>
                    <a:lnTo>
                      <a:pt x="98648" y="102857"/>
                    </a:lnTo>
                    <a:lnTo>
                      <a:pt x="90810" y="105838"/>
                    </a:lnTo>
                    <a:lnTo>
                      <a:pt x="82432" y="117763"/>
                    </a:lnTo>
                    <a:lnTo>
                      <a:pt x="81351" y="120000"/>
                    </a:lnTo>
                    <a:lnTo>
                      <a:pt x="52702" y="120000"/>
                    </a:lnTo>
                    <a:lnTo>
                      <a:pt x="52702" y="105838"/>
                    </a:lnTo>
                    <a:lnTo>
                      <a:pt x="50270" y="96894"/>
                    </a:lnTo>
                    <a:lnTo>
                      <a:pt x="49189" y="85714"/>
                    </a:lnTo>
                    <a:lnTo>
                      <a:pt x="41891" y="76024"/>
                    </a:lnTo>
                    <a:lnTo>
                      <a:pt x="34324" y="76024"/>
                    </a:lnTo>
                    <a:lnTo>
                      <a:pt x="31351" y="85714"/>
                    </a:lnTo>
                    <a:lnTo>
                      <a:pt x="27837" y="96894"/>
                    </a:lnTo>
                    <a:lnTo>
                      <a:pt x="23513" y="120000"/>
                    </a:lnTo>
                    <a:lnTo>
                      <a:pt x="0"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 name="Shape 56"/>
              <p:cNvSpPr/>
              <p:nvPr/>
            </p:nvSpPr>
            <p:spPr>
              <a:xfrm>
                <a:off x="763587" y="476250"/>
                <a:ext cx="47625" cy="19049"/>
              </a:xfrm>
              <a:custGeom>
                <a:pathLst>
                  <a:path extrusionOk="0" h="120000" w="120000">
                    <a:moveTo>
                      <a:pt x="859" y="0"/>
                    </a:moveTo>
                    <a:lnTo>
                      <a:pt x="0" y="99880"/>
                    </a:lnTo>
                    <a:lnTo>
                      <a:pt x="116563" y="120000"/>
                    </a:lnTo>
                    <a:lnTo>
                      <a:pt x="116563" y="99880"/>
                    </a:lnTo>
                    <a:lnTo>
                      <a:pt x="120000" y="85508"/>
                    </a:lnTo>
                    <a:lnTo>
                      <a:pt x="120000" y="66107"/>
                    </a:lnTo>
                    <a:lnTo>
                      <a:pt x="120000" y="54610"/>
                    </a:lnTo>
                    <a:lnTo>
                      <a:pt x="75608" y="43113"/>
                    </a:lnTo>
                    <a:lnTo>
                      <a:pt x="75608" y="40958"/>
                    </a:lnTo>
                    <a:lnTo>
                      <a:pt x="75608" y="40958"/>
                    </a:lnTo>
                    <a:lnTo>
                      <a:pt x="75608" y="34491"/>
                    </a:lnTo>
                    <a:lnTo>
                      <a:pt x="77040" y="34491"/>
                    </a:lnTo>
                    <a:lnTo>
                      <a:pt x="79331" y="17245"/>
                    </a:lnTo>
                    <a:lnTo>
                      <a:pt x="83914" y="6467"/>
                    </a:lnTo>
                    <a:lnTo>
                      <a:pt x="87064" y="0"/>
                    </a:lnTo>
                    <a:lnTo>
                      <a:pt x="56706" y="0"/>
                    </a:lnTo>
                    <a:lnTo>
                      <a:pt x="56706" y="6467"/>
                    </a:lnTo>
                    <a:lnTo>
                      <a:pt x="56706" y="9341"/>
                    </a:lnTo>
                    <a:lnTo>
                      <a:pt x="56706" y="23712"/>
                    </a:lnTo>
                    <a:lnTo>
                      <a:pt x="56706" y="28742"/>
                    </a:lnTo>
                    <a:lnTo>
                      <a:pt x="54128" y="40958"/>
                    </a:lnTo>
                    <a:lnTo>
                      <a:pt x="25775" y="34491"/>
                    </a:lnTo>
                    <a:lnTo>
                      <a:pt x="25775" y="23712"/>
                    </a:lnTo>
                    <a:lnTo>
                      <a:pt x="25775" y="17245"/>
                    </a:lnTo>
                    <a:lnTo>
                      <a:pt x="25775" y="6467"/>
                    </a:lnTo>
                    <a:lnTo>
                      <a:pt x="25775" y="0"/>
                    </a:lnTo>
                    <a:lnTo>
                      <a:pt x="25775" y="0"/>
                    </a:lnTo>
                    <a:lnTo>
                      <a:pt x="859"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 name="Shape 57"/>
              <p:cNvSpPr/>
              <p:nvPr/>
            </p:nvSpPr>
            <p:spPr>
              <a:xfrm>
                <a:off x="781050" y="393700"/>
                <a:ext cx="55561" cy="14287"/>
              </a:xfrm>
              <a:custGeom>
                <a:pathLst>
                  <a:path extrusionOk="0" h="120000" w="120000">
                    <a:moveTo>
                      <a:pt x="9856" y="120000"/>
                    </a:moveTo>
                    <a:lnTo>
                      <a:pt x="0" y="90000"/>
                    </a:lnTo>
                    <a:lnTo>
                      <a:pt x="9856" y="0"/>
                    </a:lnTo>
                    <a:lnTo>
                      <a:pt x="120000" y="4545"/>
                    </a:lnTo>
                    <a:lnTo>
                      <a:pt x="116796" y="30000"/>
                    </a:lnTo>
                    <a:lnTo>
                      <a:pt x="114086" y="51818"/>
                    </a:lnTo>
                    <a:lnTo>
                      <a:pt x="110143" y="76363"/>
                    </a:lnTo>
                    <a:lnTo>
                      <a:pt x="109158" y="101818"/>
                    </a:lnTo>
                    <a:lnTo>
                      <a:pt x="85749" y="90000"/>
                    </a:lnTo>
                    <a:lnTo>
                      <a:pt x="82053" y="120000"/>
                    </a:lnTo>
                    <a:lnTo>
                      <a:pt x="61355" y="120000"/>
                    </a:lnTo>
                    <a:lnTo>
                      <a:pt x="64312" y="105454"/>
                    </a:lnTo>
                    <a:lnTo>
                      <a:pt x="67268" y="87272"/>
                    </a:lnTo>
                    <a:lnTo>
                      <a:pt x="26119" y="76363"/>
                    </a:lnTo>
                    <a:lnTo>
                      <a:pt x="26119" y="76363"/>
                    </a:lnTo>
                    <a:lnTo>
                      <a:pt x="40903" y="120000"/>
                    </a:lnTo>
                    <a:lnTo>
                      <a:pt x="9856"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 name="Shape 58"/>
              <p:cNvSpPr/>
              <p:nvPr/>
            </p:nvSpPr>
            <p:spPr>
              <a:xfrm>
                <a:off x="785812" y="407987"/>
                <a:ext cx="36512" cy="30161"/>
              </a:xfrm>
              <a:custGeom>
                <a:pathLst>
                  <a:path extrusionOk="0" h="120000" w="120000">
                    <a:moveTo>
                      <a:pt x="0" y="0"/>
                    </a:moveTo>
                    <a:lnTo>
                      <a:pt x="109756" y="120000"/>
                    </a:lnTo>
                    <a:lnTo>
                      <a:pt x="112682" y="110804"/>
                    </a:lnTo>
                    <a:lnTo>
                      <a:pt x="115609" y="97931"/>
                    </a:lnTo>
                    <a:lnTo>
                      <a:pt x="118536" y="85057"/>
                    </a:lnTo>
                    <a:lnTo>
                      <a:pt x="120000" y="75862"/>
                    </a:lnTo>
                    <a:lnTo>
                      <a:pt x="96585" y="47356"/>
                    </a:lnTo>
                    <a:lnTo>
                      <a:pt x="98414" y="32183"/>
                    </a:lnTo>
                    <a:lnTo>
                      <a:pt x="102439" y="12413"/>
                    </a:lnTo>
                    <a:lnTo>
                      <a:pt x="107195" y="0"/>
                    </a:lnTo>
                    <a:lnTo>
                      <a:pt x="107195" y="0"/>
                    </a:lnTo>
                    <a:lnTo>
                      <a:pt x="76463" y="0"/>
                    </a:lnTo>
                    <a:lnTo>
                      <a:pt x="76463" y="5057"/>
                    </a:lnTo>
                    <a:lnTo>
                      <a:pt x="72073" y="12413"/>
                    </a:lnTo>
                    <a:lnTo>
                      <a:pt x="69146" y="21149"/>
                    </a:lnTo>
                    <a:lnTo>
                      <a:pt x="46097" y="0"/>
                    </a:lnTo>
                    <a:lnTo>
                      <a:pt x="0"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 name="Shape 59"/>
              <p:cNvSpPr/>
              <p:nvPr/>
            </p:nvSpPr>
            <p:spPr>
              <a:xfrm>
                <a:off x="854075" y="258762"/>
                <a:ext cx="61912" cy="63500"/>
              </a:xfrm>
              <a:custGeom>
                <a:pathLst>
                  <a:path extrusionOk="0" h="120000" w="120000">
                    <a:moveTo>
                      <a:pt x="18597" y="39856"/>
                    </a:moveTo>
                    <a:lnTo>
                      <a:pt x="85904" y="59461"/>
                    </a:lnTo>
                    <a:lnTo>
                      <a:pt x="48265" y="14219"/>
                    </a:lnTo>
                    <a:lnTo>
                      <a:pt x="65756" y="0"/>
                    </a:lnTo>
                    <a:lnTo>
                      <a:pt x="120000" y="71526"/>
                    </a:lnTo>
                    <a:lnTo>
                      <a:pt x="114022" y="74757"/>
                    </a:lnTo>
                    <a:lnTo>
                      <a:pt x="111365" y="77342"/>
                    </a:lnTo>
                    <a:lnTo>
                      <a:pt x="106273" y="83375"/>
                    </a:lnTo>
                    <a:lnTo>
                      <a:pt x="100959" y="86606"/>
                    </a:lnTo>
                    <a:lnTo>
                      <a:pt x="38523" y="64416"/>
                    </a:lnTo>
                    <a:lnTo>
                      <a:pt x="78154" y="107073"/>
                    </a:lnTo>
                    <a:lnTo>
                      <a:pt x="75498" y="110736"/>
                    </a:lnTo>
                    <a:lnTo>
                      <a:pt x="70184" y="113967"/>
                    </a:lnTo>
                    <a:lnTo>
                      <a:pt x="68413" y="117414"/>
                    </a:lnTo>
                    <a:lnTo>
                      <a:pt x="64870" y="120000"/>
                    </a:lnTo>
                    <a:lnTo>
                      <a:pt x="0" y="57737"/>
                    </a:lnTo>
                    <a:lnTo>
                      <a:pt x="18597" y="39856"/>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 name="Shape 60"/>
              <p:cNvSpPr/>
              <p:nvPr/>
            </p:nvSpPr>
            <p:spPr>
              <a:xfrm>
                <a:off x="1130300" y="203200"/>
                <a:ext cx="44450" cy="47625"/>
              </a:xfrm>
              <a:custGeom>
                <a:pathLst>
                  <a:path extrusionOk="0" h="120000" w="120000">
                    <a:moveTo>
                      <a:pt x="15157" y="82919"/>
                    </a:moveTo>
                    <a:lnTo>
                      <a:pt x="22105" y="85547"/>
                    </a:lnTo>
                    <a:lnTo>
                      <a:pt x="27473" y="91094"/>
                    </a:lnTo>
                    <a:lnTo>
                      <a:pt x="33789" y="93430"/>
                    </a:lnTo>
                    <a:lnTo>
                      <a:pt x="40105" y="94598"/>
                    </a:lnTo>
                    <a:lnTo>
                      <a:pt x="48631" y="95766"/>
                    </a:lnTo>
                    <a:lnTo>
                      <a:pt x="57473" y="94598"/>
                    </a:lnTo>
                    <a:lnTo>
                      <a:pt x="62526" y="93430"/>
                    </a:lnTo>
                    <a:lnTo>
                      <a:pt x="66000" y="86715"/>
                    </a:lnTo>
                    <a:lnTo>
                      <a:pt x="66000" y="81751"/>
                    </a:lnTo>
                    <a:lnTo>
                      <a:pt x="58736" y="73868"/>
                    </a:lnTo>
                    <a:lnTo>
                      <a:pt x="51157" y="70364"/>
                    </a:lnTo>
                    <a:lnTo>
                      <a:pt x="40105" y="64525"/>
                    </a:lnTo>
                    <a:lnTo>
                      <a:pt x="32526" y="58686"/>
                    </a:lnTo>
                    <a:lnTo>
                      <a:pt x="23684" y="50802"/>
                    </a:lnTo>
                    <a:lnTo>
                      <a:pt x="22105" y="40583"/>
                    </a:lnTo>
                    <a:lnTo>
                      <a:pt x="22105" y="26569"/>
                    </a:lnTo>
                    <a:lnTo>
                      <a:pt x="27473" y="10510"/>
                    </a:lnTo>
                    <a:lnTo>
                      <a:pt x="43578" y="3503"/>
                    </a:lnTo>
                    <a:lnTo>
                      <a:pt x="60947" y="0"/>
                    </a:lnTo>
                    <a:lnTo>
                      <a:pt x="82421" y="875"/>
                    </a:lnTo>
                    <a:lnTo>
                      <a:pt x="90947" y="4671"/>
                    </a:lnTo>
                    <a:lnTo>
                      <a:pt x="101368" y="5839"/>
                    </a:lnTo>
                    <a:lnTo>
                      <a:pt x="107368" y="12554"/>
                    </a:lnTo>
                    <a:lnTo>
                      <a:pt x="120000" y="17226"/>
                    </a:lnTo>
                    <a:lnTo>
                      <a:pt x="102631" y="36788"/>
                    </a:lnTo>
                    <a:lnTo>
                      <a:pt x="96315" y="35620"/>
                    </a:lnTo>
                    <a:lnTo>
                      <a:pt x="90947" y="29781"/>
                    </a:lnTo>
                    <a:lnTo>
                      <a:pt x="83684" y="27737"/>
                    </a:lnTo>
                    <a:lnTo>
                      <a:pt x="77684" y="26569"/>
                    </a:lnTo>
                    <a:lnTo>
                      <a:pt x="68526" y="26569"/>
                    </a:lnTo>
                    <a:lnTo>
                      <a:pt x="60947" y="26569"/>
                    </a:lnTo>
                    <a:lnTo>
                      <a:pt x="57473" y="27737"/>
                    </a:lnTo>
                    <a:lnTo>
                      <a:pt x="52421" y="33576"/>
                    </a:lnTo>
                    <a:lnTo>
                      <a:pt x="52421" y="36788"/>
                    </a:lnTo>
                    <a:lnTo>
                      <a:pt x="57473" y="40583"/>
                    </a:lnTo>
                    <a:lnTo>
                      <a:pt x="60947" y="44963"/>
                    </a:lnTo>
                    <a:lnTo>
                      <a:pt x="68526" y="49635"/>
                    </a:lnTo>
                    <a:lnTo>
                      <a:pt x="86210" y="59854"/>
                    </a:lnTo>
                    <a:lnTo>
                      <a:pt x="96315" y="70364"/>
                    </a:lnTo>
                    <a:lnTo>
                      <a:pt x="101368" y="81751"/>
                    </a:lnTo>
                    <a:lnTo>
                      <a:pt x="97263" y="93430"/>
                    </a:lnTo>
                    <a:lnTo>
                      <a:pt x="90947" y="108613"/>
                    </a:lnTo>
                    <a:lnTo>
                      <a:pt x="76105" y="117664"/>
                    </a:lnTo>
                    <a:lnTo>
                      <a:pt x="58736" y="120000"/>
                    </a:lnTo>
                    <a:lnTo>
                      <a:pt x="38842" y="117664"/>
                    </a:lnTo>
                    <a:lnTo>
                      <a:pt x="27473" y="116496"/>
                    </a:lnTo>
                    <a:lnTo>
                      <a:pt x="18631" y="114452"/>
                    </a:lnTo>
                    <a:lnTo>
                      <a:pt x="8842" y="108613"/>
                    </a:lnTo>
                    <a:lnTo>
                      <a:pt x="0" y="103941"/>
                    </a:lnTo>
                    <a:lnTo>
                      <a:pt x="15157" y="82919"/>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 name="Shape 61"/>
              <p:cNvSpPr/>
              <p:nvPr/>
            </p:nvSpPr>
            <p:spPr>
              <a:xfrm>
                <a:off x="1193800" y="227012"/>
                <a:ext cx="49211" cy="25399"/>
              </a:xfrm>
              <a:custGeom>
                <a:pathLst>
                  <a:path extrusionOk="0" h="120000" w="120000">
                    <a:moveTo>
                      <a:pt x="0" y="120000"/>
                    </a:moveTo>
                    <a:lnTo>
                      <a:pt x="0" y="104516"/>
                    </a:lnTo>
                    <a:lnTo>
                      <a:pt x="7706" y="60829"/>
                    </a:lnTo>
                    <a:lnTo>
                      <a:pt x="13211" y="38709"/>
                    </a:lnTo>
                    <a:lnTo>
                      <a:pt x="20642" y="25437"/>
                    </a:lnTo>
                    <a:lnTo>
                      <a:pt x="30550" y="14930"/>
                    </a:lnTo>
                    <a:lnTo>
                      <a:pt x="40458" y="3870"/>
                    </a:lnTo>
                    <a:lnTo>
                      <a:pt x="51467" y="0"/>
                    </a:lnTo>
                    <a:lnTo>
                      <a:pt x="62201" y="0"/>
                    </a:lnTo>
                    <a:lnTo>
                      <a:pt x="75137" y="3870"/>
                    </a:lnTo>
                    <a:lnTo>
                      <a:pt x="87247" y="14930"/>
                    </a:lnTo>
                    <a:lnTo>
                      <a:pt x="106788" y="43686"/>
                    </a:lnTo>
                    <a:lnTo>
                      <a:pt x="117522" y="85161"/>
                    </a:lnTo>
                    <a:lnTo>
                      <a:pt x="120000" y="120000"/>
                    </a:lnTo>
                    <a:lnTo>
                      <a:pt x="92752" y="120000"/>
                    </a:lnTo>
                    <a:lnTo>
                      <a:pt x="92752" y="113364"/>
                    </a:lnTo>
                    <a:lnTo>
                      <a:pt x="92752" y="87373"/>
                    </a:lnTo>
                    <a:lnTo>
                      <a:pt x="85045" y="69677"/>
                    </a:lnTo>
                    <a:lnTo>
                      <a:pt x="76238" y="54193"/>
                    </a:lnTo>
                    <a:lnTo>
                      <a:pt x="66605" y="45898"/>
                    </a:lnTo>
                    <a:lnTo>
                      <a:pt x="53394" y="45898"/>
                    </a:lnTo>
                    <a:lnTo>
                      <a:pt x="42385" y="63041"/>
                    </a:lnTo>
                    <a:lnTo>
                      <a:pt x="32752" y="87373"/>
                    </a:lnTo>
                    <a:lnTo>
                      <a:pt x="29449" y="120000"/>
                    </a:lnTo>
                    <a:lnTo>
                      <a:pt x="0"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 name="Shape 62"/>
              <p:cNvSpPr/>
              <p:nvPr/>
            </p:nvSpPr>
            <p:spPr>
              <a:xfrm>
                <a:off x="1193800" y="252412"/>
                <a:ext cx="49211" cy="23812"/>
              </a:xfrm>
              <a:custGeom>
                <a:pathLst>
                  <a:path extrusionOk="0" h="120000" w="120000">
                    <a:moveTo>
                      <a:pt x="0" y="0"/>
                    </a:moveTo>
                    <a:lnTo>
                      <a:pt x="2201" y="28598"/>
                    </a:lnTo>
                    <a:lnTo>
                      <a:pt x="13211" y="72897"/>
                    </a:lnTo>
                    <a:lnTo>
                      <a:pt x="32752" y="103738"/>
                    </a:lnTo>
                    <a:lnTo>
                      <a:pt x="45963" y="112710"/>
                    </a:lnTo>
                    <a:lnTo>
                      <a:pt x="55596" y="120000"/>
                    </a:lnTo>
                    <a:lnTo>
                      <a:pt x="67706" y="120000"/>
                    </a:lnTo>
                    <a:lnTo>
                      <a:pt x="81743" y="112710"/>
                    </a:lnTo>
                    <a:lnTo>
                      <a:pt x="89449" y="103738"/>
                    </a:lnTo>
                    <a:lnTo>
                      <a:pt x="98256" y="93084"/>
                    </a:lnTo>
                    <a:lnTo>
                      <a:pt x="106788" y="77943"/>
                    </a:lnTo>
                    <a:lnTo>
                      <a:pt x="114495" y="55514"/>
                    </a:lnTo>
                    <a:lnTo>
                      <a:pt x="120000" y="8971"/>
                    </a:lnTo>
                    <a:lnTo>
                      <a:pt x="120000" y="0"/>
                    </a:lnTo>
                    <a:lnTo>
                      <a:pt x="92752" y="0"/>
                    </a:lnTo>
                    <a:lnTo>
                      <a:pt x="85045" y="26355"/>
                    </a:lnTo>
                    <a:lnTo>
                      <a:pt x="76238" y="51028"/>
                    </a:lnTo>
                    <a:lnTo>
                      <a:pt x="66605" y="66728"/>
                    </a:lnTo>
                    <a:lnTo>
                      <a:pt x="54495" y="70654"/>
                    </a:lnTo>
                    <a:lnTo>
                      <a:pt x="43761" y="59439"/>
                    </a:lnTo>
                    <a:lnTo>
                      <a:pt x="34954" y="46542"/>
                    </a:lnTo>
                    <a:lnTo>
                      <a:pt x="29449" y="26355"/>
                    </a:lnTo>
                    <a:lnTo>
                      <a:pt x="29449" y="0"/>
                    </a:lnTo>
                    <a:lnTo>
                      <a:pt x="29449" y="0"/>
                    </a:lnTo>
                    <a:lnTo>
                      <a:pt x="0"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 name="Shape 63"/>
              <p:cNvSpPr/>
              <p:nvPr/>
            </p:nvSpPr>
            <p:spPr>
              <a:xfrm>
                <a:off x="1349375" y="530225"/>
                <a:ext cx="47625" cy="36512"/>
              </a:xfrm>
              <a:custGeom>
                <a:pathLst>
                  <a:path extrusionOk="0" h="120000" w="120000">
                    <a:moveTo>
                      <a:pt x="32547" y="13130"/>
                    </a:moveTo>
                    <a:lnTo>
                      <a:pt x="30283" y="18966"/>
                    </a:lnTo>
                    <a:lnTo>
                      <a:pt x="26886" y="28814"/>
                    </a:lnTo>
                    <a:lnTo>
                      <a:pt x="24905" y="35015"/>
                    </a:lnTo>
                    <a:lnTo>
                      <a:pt x="24905" y="44863"/>
                    </a:lnTo>
                    <a:lnTo>
                      <a:pt x="24905" y="52158"/>
                    </a:lnTo>
                    <a:lnTo>
                      <a:pt x="24905" y="62370"/>
                    </a:lnTo>
                    <a:lnTo>
                      <a:pt x="30283" y="66382"/>
                    </a:lnTo>
                    <a:lnTo>
                      <a:pt x="34811" y="71124"/>
                    </a:lnTo>
                    <a:lnTo>
                      <a:pt x="42735" y="71124"/>
                    </a:lnTo>
                    <a:lnTo>
                      <a:pt x="46132" y="62370"/>
                    </a:lnTo>
                    <a:lnTo>
                      <a:pt x="48396" y="50334"/>
                    </a:lnTo>
                    <a:lnTo>
                      <a:pt x="54905" y="36109"/>
                    </a:lnTo>
                    <a:lnTo>
                      <a:pt x="59716" y="28814"/>
                    </a:lnTo>
                    <a:lnTo>
                      <a:pt x="65943" y="16048"/>
                    </a:lnTo>
                    <a:lnTo>
                      <a:pt x="77264" y="8753"/>
                    </a:lnTo>
                    <a:lnTo>
                      <a:pt x="90849" y="8753"/>
                    </a:lnTo>
                    <a:lnTo>
                      <a:pt x="105283" y="18966"/>
                    </a:lnTo>
                    <a:lnTo>
                      <a:pt x="114339" y="33556"/>
                    </a:lnTo>
                    <a:lnTo>
                      <a:pt x="120000" y="52158"/>
                    </a:lnTo>
                    <a:lnTo>
                      <a:pt x="120000" y="73677"/>
                    </a:lnTo>
                    <a:lnTo>
                      <a:pt x="116603" y="85349"/>
                    </a:lnTo>
                    <a:lnTo>
                      <a:pt x="114339" y="95197"/>
                    </a:lnTo>
                    <a:lnTo>
                      <a:pt x="110094" y="107234"/>
                    </a:lnTo>
                    <a:lnTo>
                      <a:pt x="108962" y="120000"/>
                    </a:lnTo>
                    <a:lnTo>
                      <a:pt x="87735" y="103951"/>
                    </a:lnTo>
                    <a:lnTo>
                      <a:pt x="90849" y="95197"/>
                    </a:lnTo>
                    <a:lnTo>
                      <a:pt x="91981" y="91185"/>
                    </a:lnTo>
                    <a:lnTo>
                      <a:pt x="93962" y="80972"/>
                    </a:lnTo>
                    <a:lnTo>
                      <a:pt x="93962" y="75136"/>
                    </a:lnTo>
                    <a:lnTo>
                      <a:pt x="93962" y="63829"/>
                    </a:lnTo>
                    <a:lnTo>
                      <a:pt x="93962" y="56534"/>
                    </a:lnTo>
                    <a:lnTo>
                      <a:pt x="90849" y="50334"/>
                    </a:lnTo>
                    <a:lnTo>
                      <a:pt x="86320" y="46322"/>
                    </a:lnTo>
                    <a:lnTo>
                      <a:pt x="82924" y="46322"/>
                    </a:lnTo>
                    <a:lnTo>
                      <a:pt x="78396" y="50334"/>
                    </a:lnTo>
                    <a:lnTo>
                      <a:pt x="77264" y="56534"/>
                    </a:lnTo>
                    <a:lnTo>
                      <a:pt x="71603" y="66382"/>
                    </a:lnTo>
                    <a:lnTo>
                      <a:pt x="65943" y="91185"/>
                    </a:lnTo>
                    <a:lnTo>
                      <a:pt x="56037" y="103951"/>
                    </a:lnTo>
                    <a:lnTo>
                      <a:pt x="46132" y="109787"/>
                    </a:lnTo>
                    <a:lnTo>
                      <a:pt x="34811" y="109787"/>
                    </a:lnTo>
                    <a:lnTo>
                      <a:pt x="15566" y="102492"/>
                    </a:lnTo>
                    <a:lnTo>
                      <a:pt x="4528" y="86443"/>
                    </a:lnTo>
                    <a:lnTo>
                      <a:pt x="0" y="66382"/>
                    </a:lnTo>
                    <a:lnTo>
                      <a:pt x="0" y="42310"/>
                    </a:lnTo>
                    <a:lnTo>
                      <a:pt x="3396" y="30273"/>
                    </a:lnTo>
                    <a:lnTo>
                      <a:pt x="4528" y="18966"/>
                    </a:lnTo>
                    <a:lnTo>
                      <a:pt x="9056" y="8753"/>
                    </a:lnTo>
                    <a:lnTo>
                      <a:pt x="12452" y="0"/>
                    </a:lnTo>
                    <a:lnTo>
                      <a:pt x="32547" y="1313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 name="Shape 64"/>
              <p:cNvSpPr/>
              <p:nvPr/>
            </p:nvSpPr>
            <p:spPr>
              <a:xfrm>
                <a:off x="781050" y="596900"/>
                <a:ext cx="50799" cy="39687"/>
              </a:xfrm>
              <a:custGeom>
                <a:pathLst>
                  <a:path extrusionOk="0" h="120000" w="120000">
                    <a:moveTo>
                      <a:pt x="98791" y="82816"/>
                    </a:moveTo>
                    <a:lnTo>
                      <a:pt x="97718" y="73352"/>
                    </a:lnTo>
                    <a:lnTo>
                      <a:pt x="97718" y="66591"/>
                    </a:lnTo>
                    <a:lnTo>
                      <a:pt x="95570" y="59830"/>
                    </a:lnTo>
                    <a:lnTo>
                      <a:pt x="93422" y="53408"/>
                    </a:lnTo>
                    <a:lnTo>
                      <a:pt x="91275" y="45633"/>
                    </a:lnTo>
                    <a:lnTo>
                      <a:pt x="89395" y="39887"/>
                    </a:lnTo>
                    <a:lnTo>
                      <a:pt x="82953" y="36169"/>
                    </a:lnTo>
                    <a:lnTo>
                      <a:pt x="76510" y="36169"/>
                    </a:lnTo>
                    <a:lnTo>
                      <a:pt x="73288" y="41239"/>
                    </a:lnTo>
                    <a:lnTo>
                      <a:pt x="70067" y="48000"/>
                    </a:lnTo>
                    <a:lnTo>
                      <a:pt x="70067" y="59830"/>
                    </a:lnTo>
                    <a:lnTo>
                      <a:pt x="73288" y="72338"/>
                    </a:lnTo>
                    <a:lnTo>
                      <a:pt x="73288" y="84169"/>
                    </a:lnTo>
                    <a:lnTo>
                      <a:pt x="70067" y="97690"/>
                    </a:lnTo>
                    <a:lnTo>
                      <a:pt x="63624" y="109521"/>
                    </a:lnTo>
                    <a:lnTo>
                      <a:pt x="52885" y="114929"/>
                    </a:lnTo>
                    <a:lnTo>
                      <a:pt x="36241" y="119999"/>
                    </a:lnTo>
                    <a:lnTo>
                      <a:pt x="23355" y="110873"/>
                    </a:lnTo>
                    <a:lnTo>
                      <a:pt x="11543" y="97690"/>
                    </a:lnTo>
                    <a:lnTo>
                      <a:pt x="3221" y="79098"/>
                    </a:lnTo>
                    <a:lnTo>
                      <a:pt x="1879" y="67943"/>
                    </a:lnTo>
                    <a:lnTo>
                      <a:pt x="0" y="57464"/>
                    </a:lnTo>
                    <a:lnTo>
                      <a:pt x="0" y="46647"/>
                    </a:lnTo>
                    <a:lnTo>
                      <a:pt x="0" y="36169"/>
                    </a:lnTo>
                    <a:lnTo>
                      <a:pt x="21208" y="36169"/>
                    </a:lnTo>
                    <a:lnTo>
                      <a:pt x="21208" y="45633"/>
                    </a:lnTo>
                    <a:lnTo>
                      <a:pt x="23355" y="53408"/>
                    </a:lnTo>
                    <a:lnTo>
                      <a:pt x="23355" y="59830"/>
                    </a:lnTo>
                    <a:lnTo>
                      <a:pt x="23355" y="66591"/>
                    </a:lnTo>
                    <a:lnTo>
                      <a:pt x="28456" y="76056"/>
                    </a:lnTo>
                    <a:lnTo>
                      <a:pt x="32751" y="82816"/>
                    </a:lnTo>
                    <a:lnTo>
                      <a:pt x="39194" y="82816"/>
                    </a:lnTo>
                    <a:lnTo>
                      <a:pt x="41342" y="82816"/>
                    </a:lnTo>
                    <a:lnTo>
                      <a:pt x="44563" y="79098"/>
                    </a:lnTo>
                    <a:lnTo>
                      <a:pt x="45637" y="73352"/>
                    </a:lnTo>
                    <a:lnTo>
                      <a:pt x="45637" y="67943"/>
                    </a:lnTo>
                    <a:lnTo>
                      <a:pt x="45637" y="57464"/>
                    </a:lnTo>
                    <a:lnTo>
                      <a:pt x="45637" y="36169"/>
                    </a:lnTo>
                    <a:lnTo>
                      <a:pt x="48590" y="19943"/>
                    </a:lnTo>
                    <a:lnTo>
                      <a:pt x="53959" y="9126"/>
                    </a:lnTo>
                    <a:lnTo>
                      <a:pt x="63624" y="1014"/>
                    </a:lnTo>
                    <a:lnTo>
                      <a:pt x="81610" y="0"/>
                    </a:lnTo>
                    <a:lnTo>
                      <a:pt x="95570" y="6760"/>
                    </a:lnTo>
                    <a:lnTo>
                      <a:pt x="106040" y="19943"/>
                    </a:lnTo>
                    <a:lnTo>
                      <a:pt x="114630" y="39887"/>
                    </a:lnTo>
                    <a:lnTo>
                      <a:pt x="115973" y="48000"/>
                    </a:lnTo>
                    <a:lnTo>
                      <a:pt x="118926" y="59830"/>
                    </a:lnTo>
                    <a:lnTo>
                      <a:pt x="120000" y="72338"/>
                    </a:lnTo>
                    <a:lnTo>
                      <a:pt x="120000" y="82816"/>
                    </a:lnTo>
                    <a:lnTo>
                      <a:pt x="98791" y="82816"/>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 name="Shape 65"/>
              <p:cNvSpPr/>
              <p:nvPr/>
            </p:nvSpPr>
            <p:spPr>
              <a:xfrm>
                <a:off x="920750" y="227012"/>
                <a:ext cx="47625" cy="25399"/>
              </a:xfrm>
              <a:custGeom>
                <a:pathLst>
                  <a:path extrusionOk="0" h="120000" w="120000">
                    <a:moveTo>
                      <a:pt x="0" y="120000"/>
                    </a:moveTo>
                    <a:lnTo>
                      <a:pt x="1111" y="85161"/>
                    </a:lnTo>
                    <a:lnTo>
                      <a:pt x="12222" y="43686"/>
                    </a:lnTo>
                    <a:lnTo>
                      <a:pt x="31944" y="14930"/>
                    </a:lnTo>
                    <a:lnTo>
                      <a:pt x="45277" y="3870"/>
                    </a:lnTo>
                    <a:lnTo>
                      <a:pt x="56111" y="0"/>
                    </a:lnTo>
                    <a:lnTo>
                      <a:pt x="66111" y="0"/>
                    </a:lnTo>
                    <a:lnTo>
                      <a:pt x="79444" y="3870"/>
                    </a:lnTo>
                    <a:lnTo>
                      <a:pt x="88055" y="14930"/>
                    </a:lnTo>
                    <a:lnTo>
                      <a:pt x="97777" y="25437"/>
                    </a:lnTo>
                    <a:lnTo>
                      <a:pt x="108055" y="38709"/>
                    </a:lnTo>
                    <a:lnTo>
                      <a:pt x="112222" y="60829"/>
                    </a:lnTo>
                    <a:lnTo>
                      <a:pt x="120000" y="104516"/>
                    </a:lnTo>
                    <a:lnTo>
                      <a:pt x="120000" y="120000"/>
                    </a:lnTo>
                    <a:lnTo>
                      <a:pt x="90277" y="120000"/>
                    </a:lnTo>
                    <a:lnTo>
                      <a:pt x="90277" y="120000"/>
                    </a:lnTo>
                    <a:lnTo>
                      <a:pt x="86944" y="87373"/>
                    </a:lnTo>
                    <a:lnTo>
                      <a:pt x="75000" y="63041"/>
                    </a:lnTo>
                    <a:lnTo>
                      <a:pt x="65000" y="45898"/>
                    </a:lnTo>
                    <a:lnTo>
                      <a:pt x="53888" y="45898"/>
                    </a:lnTo>
                    <a:lnTo>
                      <a:pt x="42777" y="54193"/>
                    </a:lnTo>
                    <a:lnTo>
                      <a:pt x="34166" y="69677"/>
                    </a:lnTo>
                    <a:lnTo>
                      <a:pt x="27500" y="87373"/>
                    </a:lnTo>
                    <a:lnTo>
                      <a:pt x="27500" y="113364"/>
                    </a:lnTo>
                    <a:lnTo>
                      <a:pt x="27500" y="120000"/>
                    </a:lnTo>
                    <a:lnTo>
                      <a:pt x="0"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 name="Shape 66"/>
              <p:cNvSpPr/>
              <p:nvPr/>
            </p:nvSpPr>
            <p:spPr>
              <a:xfrm>
                <a:off x="920750" y="252412"/>
                <a:ext cx="47625" cy="23812"/>
              </a:xfrm>
              <a:custGeom>
                <a:pathLst>
                  <a:path extrusionOk="0" h="120000" w="120000">
                    <a:moveTo>
                      <a:pt x="0" y="0"/>
                    </a:moveTo>
                    <a:lnTo>
                      <a:pt x="0" y="8971"/>
                    </a:lnTo>
                    <a:lnTo>
                      <a:pt x="6666" y="55514"/>
                    </a:lnTo>
                    <a:lnTo>
                      <a:pt x="12222" y="77943"/>
                    </a:lnTo>
                    <a:lnTo>
                      <a:pt x="21944" y="93084"/>
                    </a:lnTo>
                    <a:lnTo>
                      <a:pt x="31111" y="103738"/>
                    </a:lnTo>
                    <a:lnTo>
                      <a:pt x="40833" y="112710"/>
                    </a:lnTo>
                    <a:lnTo>
                      <a:pt x="51944" y="120000"/>
                    </a:lnTo>
                    <a:lnTo>
                      <a:pt x="62777" y="120000"/>
                    </a:lnTo>
                    <a:lnTo>
                      <a:pt x="73888" y="112710"/>
                    </a:lnTo>
                    <a:lnTo>
                      <a:pt x="86944" y="103738"/>
                    </a:lnTo>
                    <a:lnTo>
                      <a:pt x="108055" y="72897"/>
                    </a:lnTo>
                    <a:lnTo>
                      <a:pt x="117777" y="28598"/>
                    </a:lnTo>
                    <a:lnTo>
                      <a:pt x="120000" y="0"/>
                    </a:lnTo>
                    <a:lnTo>
                      <a:pt x="90277" y="0"/>
                    </a:lnTo>
                    <a:lnTo>
                      <a:pt x="90277" y="26355"/>
                    </a:lnTo>
                    <a:lnTo>
                      <a:pt x="86111" y="46542"/>
                    </a:lnTo>
                    <a:lnTo>
                      <a:pt x="75000" y="59439"/>
                    </a:lnTo>
                    <a:lnTo>
                      <a:pt x="65000" y="70654"/>
                    </a:lnTo>
                    <a:lnTo>
                      <a:pt x="51944" y="66728"/>
                    </a:lnTo>
                    <a:lnTo>
                      <a:pt x="40833" y="51028"/>
                    </a:lnTo>
                    <a:lnTo>
                      <a:pt x="31944" y="26355"/>
                    </a:lnTo>
                    <a:lnTo>
                      <a:pt x="27500" y="0"/>
                    </a:lnTo>
                    <a:lnTo>
                      <a:pt x="0"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 name="Shape 67"/>
              <p:cNvSpPr/>
              <p:nvPr/>
            </p:nvSpPr>
            <p:spPr>
              <a:xfrm>
                <a:off x="992187" y="201611"/>
                <a:ext cx="38099" cy="50799"/>
              </a:xfrm>
              <a:custGeom>
                <a:pathLst>
                  <a:path extrusionOk="0" h="120000" w="120000">
                    <a:moveTo>
                      <a:pt x="26706" y="95624"/>
                    </a:moveTo>
                    <a:lnTo>
                      <a:pt x="36676" y="95624"/>
                    </a:lnTo>
                    <a:lnTo>
                      <a:pt x="43798" y="95624"/>
                    </a:lnTo>
                    <a:lnTo>
                      <a:pt x="53412" y="95624"/>
                    </a:lnTo>
                    <a:lnTo>
                      <a:pt x="61958" y="92410"/>
                    </a:lnTo>
                    <a:lnTo>
                      <a:pt x="70504" y="91339"/>
                    </a:lnTo>
                    <a:lnTo>
                      <a:pt x="76201" y="90267"/>
                    </a:lnTo>
                    <a:lnTo>
                      <a:pt x="81543" y="84107"/>
                    </a:lnTo>
                    <a:lnTo>
                      <a:pt x="81543" y="79553"/>
                    </a:lnTo>
                    <a:lnTo>
                      <a:pt x="76201" y="72321"/>
                    </a:lnTo>
                    <a:lnTo>
                      <a:pt x="66587" y="71250"/>
                    </a:lnTo>
                    <a:lnTo>
                      <a:pt x="54836" y="71250"/>
                    </a:lnTo>
                    <a:lnTo>
                      <a:pt x="43798" y="71250"/>
                    </a:lnTo>
                    <a:lnTo>
                      <a:pt x="28130" y="71250"/>
                    </a:lnTo>
                    <a:lnTo>
                      <a:pt x="21008" y="66964"/>
                    </a:lnTo>
                    <a:lnTo>
                      <a:pt x="9970" y="59464"/>
                    </a:lnTo>
                    <a:lnTo>
                      <a:pt x="0" y="46874"/>
                    </a:lnTo>
                    <a:lnTo>
                      <a:pt x="0" y="29999"/>
                    </a:lnTo>
                    <a:lnTo>
                      <a:pt x="11038" y="17142"/>
                    </a:lnTo>
                    <a:lnTo>
                      <a:pt x="26706" y="8839"/>
                    </a:lnTo>
                    <a:lnTo>
                      <a:pt x="47715" y="4553"/>
                    </a:lnTo>
                    <a:lnTo>
                      <a:pt x="58041" y="0"/>
                    </a:lnTo>
                    <a:lnTo>
                      <a:pt x="70504" y="0"/>
                    </a:lnTo>
                    <a:lnTo>
                      <a:pt x="81543" y="0"/>
                    </a:lnTo>
                    <a:lnTo>
                      <a:pt x="93293" y="4553"/>
                    </a:lnTo>
                    <a:lnTo>
                      <a:pt x="91513" y="24642"/>
                    </a:lnTo>
                    <a:lnTo>
                      <a:pt x="81543" y="21428"/>
                    </a:lnTo>
                    <a:lnTo>
                      <a:pt x="71928" y="21428"/>
                    </a:lnTo>
                    <a:lnTo>
                      <a:pt x="64807" y="21428"/>
                    </a:lnTo>
                    <a:lnTo>
                      <a:pt x="58041" y="24642"/>
                    </a:lnTo>
                    <a:lnTo>
                      <a:pt x="47715" y="28928"/>
                    </a:lnTo>
                    <a:lnTo>
                      <a:pt x="42373" y="29999"/>
                    </a:lnTo>
                    <a:lnTo>
                      <a:pt x="38100" y="35357"/>
                    </a:lnTo>
                    <a:lnTo>
                      <a:pt x="38100" y="41785"/>
                    </a:lnTo>
                    <a:lnTo>
                      <a:pt x="38100" y="42589"/>
                    </a:lnTo>
                    <a:lnTo>
                      <a:pt x="43798" y="45803"/>
                    </a:lnTo>
                    <a:lnTo>
                      <a:pt x="50919" y="46874"/>
                    </a:lnTo>
                    <a:lnTo>
                      <a:pt x="61958" y="46874"/>
                    </a:lnTo>
                    <a:lnTo>
                      <a:pt x="82967" y="46874"/>
                    </a:lnTo>
                    <a:lnTo>
                      <a:pt x="100059" y="51160"/>
                    </a:lnTo>
                    <a:lnTo>
                      <a:pt x="111454" y="59464"/>
                    </a:lnTo>
                    <a:lnTo>
                      <a:pt x="120000" y="71250"/>
                    </a:lnTo>
                    <a:lnTo>
                      <a:pt x="120000" y="88124"/>
                    </a:lnTo>
                    <a:lnTo>
                      <a:pt x="110029" y="99910"/>
                    </a:lnTo>
                    <a:lnTo>
                      <a:pt x="93293" y="111428"/>
                    </a:lnTo>
                    <a:lnTo>
                      <a:pt x="70504" y="114642"/>
                    </a:lnTo>
                    <a:lnTo>
                      <a:pt x="58041" y="116785"/>
                    </a:lnTo>
                    <a:lnTo>
                      <a:pt x="47715" y="119999"/>
                    </a:lnTo>
                    <a:lnTo>
                      <a:pt x="36676" y="119999"/>
                    </a:lnTo>
                    <a:lnTo>
                      <a:pt x="25281" y="119999"/>
                    </a:lnTo>
                    <a:lnTo>
                      <a:pt x="26706" y="95624"/>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 name="Shape 68"/>
              <p:cNvSpPr/>
              <p:nvPr/>
            </p:nvSpPr>
            <p:spPr>
              <a:xfrm>
                <a:off x="1069975" y="207962"/>
                <a:ext cx="23812" cy="22225"/>
              </a:xfrm>
              <a:custGeom>
                <a:pathLst>
                  <a:path extrusionOk="0" h="120000" w="120000">
                    <a:moveTo>
                      <a:pt x="57575" y="120000"/>
                    </a:moveTo>
                    <a:lnTo>
                      <a:pt x="78787" y="112690"/>
                    </a:lnTo>
                    <a:lnTo>
                      <a:pt x="98787" y="100507"/>
                    </a:lnTo>
                    <a:lnTo>
                      <a:pt x="113333" y="81624"/>
                    </a:lnTo>
                    <a:lnTo>
                      <a:pt x="119999" y="54822"/>
                    </a:lnTo>
                    <a:lnTo>
                      <a:pt x="113333" y="33502"/>
                    </a:lnTo>
                    <a:lnTo>
                      <a:pt x="98787" y="14010"/>
                    </a:lnTo>
                    <a:lnTo>
                      <a:pt x="78787" y="4263"/>
                    </a:lnTo>
                    <a:lnTo>
                      <a:pt x="57575" y="0"/>
                    </a:lnTo>
                    <a:lnTo>
                      <a:pt x="30909" y="4263"/>
                    </a:lnTo>
                    <a:lnTo>
                      <a:pt x="12121" y="14010"/>
                    </a:lnTo>
                    <a:lnTo>
                      <a:pt x="2424" y="33502"/>
                    </a:lnTo>
                    <a:lnTo>
                      <a:pt x="0" y="54822"/>
                    </a:lnTo>
                    <a:lnTo>
                      <a:pt x="2424" y="81624"/>
                    </a:lnTo>
                    <a:lnTo>
                      <a:pt x="12121" y="100507"/>
                    </a:lnTo>
                    <a:lnTo>
                      <a:pt x="30909" y="112690"/>
                    </a:lnTo>
                    <a:lnTo>
                      <a:pt x="57575" y="12000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 name="Shape 69"/>
              <p:cNvSpPr/>
              <p:nvPr/>
            </p:nvSpPr>
            <p:spPr>
              <a:xfrm>
                <a:off x="1312862" y="334962"/>
                <a:ext cx="22225" cy="22225"/>
              </a:xfrm>
              <a:custGeom>
                <a:pathLst>
                  <a:path extrusionOk="0" h="120000" w="120000">
                    <a:moveTo>
                      <a:pt x="6666" y="95757"/>
                    </a:moveTo>
                    <a:lnTo>
                      <a:pt x="26666" y="114545"/>
                    </a:lnTo>
                    <a:lnTo>
                      <a:pt x="45454" y="119999"/>
                    </a:lnTo>
                    <a:lnTo>
                      <a:pt x="72121" y="119999"/>
                    </a:lnTo>
                    <a:lnTo>
                      <a:pt x="93333" y="112727"/>
                    </a:lnTo>
                    <a:lnTo>
                      <a:pt x="110303" y="90909"/>
                    </a:lnTo>
                    <a:lnTo>
                      <a:pt x="119999" y="69090"/>
                    </a:lnTo>
                    <a:lnTo>
                      <a:pt x="119999" y="47878"/>
                    </a:lnTo>
                    <a:lnTo>
                      <a:pt x="107878" y="21212"/>
                    </a:lnTo>
                    <a:lnTo>
                      <a:pt x="86666" y="2424"/>
                    </a:lnTo>
                    <a:lnTo>
                      <a:pt x="72121" y="0"/>
                    </a:lnTo>
                    <a:lnTo>
                      <a:pt x="45454" y="0"/>
                    </a:lnTo>
                    <a:lnTo>
                      <a:pt x="26666" y="9090"/>
                    </a:lnTo>
                    <a:lnTo>
                      <a:pt x="6666" y="29090"/>
                    </a:lnTo>
                    <a:lnTo>
                      <a:pt x="0" y="47878"/>
                    </a:lnTo>
                    <a:lnTo>
                      <a:pt x="0" y="69090"/>
                    </a:lnTo>
                    <a:lnTo>
                      <a:pt x="6666" y="95757"/>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 name="Shape 70"/>
              <p:cNvSpPr/>
              <p:nvPr/>
            </p:nvSpPr>
            <p:spPr>
              <a:xfrm>
                <a:off x="1069975" y="795337"/>
                <a:ext cx="23812" cy="22225"/>
              </a:xfrm>
              <a:custGeom>
                <a:pathLst>
                  <a:path extrusionOk="0" h="120000" w="120000">
                    <a:moveTo>
                      <a:pt x="57575" y="0"/>
                    </a:moveTo>
                    <a:lnTo>
                      <a:pt x="78787" y="4263"/>
                    </a:lnTo>
                    <a:lnTo>
                      <a:pt x="98787" y="21319"/>
                    </a:lnTo>
                    <a:lnTo>
                      <a:pt x="113333" y="40203"/>
                    </a:lnTo>
                    <a:lnTo>
                      <a:pt x="119999" y="62741"/>
                    </a:lnTo>
                    <a:lnTo>
                      <a:pt x="113333" y="88324"/>
                    </a:lnTo>
                    <a:lnTo>
                      <a:pt x="98787" y="105380"/>
                    </a:lnTo>
                    <a:lnTo>
                      <a:pt x="78787" y="115126"/>
                    </a:lnTo>
                    <a:lnTo>
                      <a:pt x="57575" y="120000"/>
                    </a:lnTo>
                    <a:lnTo>
                      <a:pt x="30909" y="115126"/>
                    </a:lnTo>
                    <a:lnTo>
                      <a:pt x="12121" y="105380"/>
                    </a:lnTo>
                    <a:lnTo>
                      <a:pt x="2424" y="88324"/>
                    </a:lnTo>
                    <a:lnTo>
                      <a:pt x="0" y="62741"/>
                    </a:lnTo>
                    <a:lnTo>
                      <a:pt x="2424" y="40203"/>
                    </a:lnTo>
                    <a:lnTo>
                      <a:pt x="12121" y="21319"/>
                    </a:lnTo>
                    <a:lnTo>
                      <a:pt x="30909" y="4263"/>
                    </a:lnTo>
                    <a:lnTo>
                      <a:pt x="57575" y="0"/>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 name="Shape 71"/>
              <p:cNvSpPr/>
              <p:nvPr/>
            </p:nvSpPr>
            <p:spPr>
              <a:xfrm>
                <a:off x="827087" y="334962"/>
                <a:ext cx="22225" cy="22225"/>
              </a:xfrm>
              <a:custGeom>
                <a:pathLst>
                  <a:path extrusionOk="0" h="120000" w="120000">
                    <a:moveTo>
                      <a:pt x="114432" y="95757"/>
                    </a:moveTo>
                    <a:lnTo>
                      <a:pt x="120000" y="69090"/>
                    </a:lnTo>
                    <a:lnTo>
                      <a:pt x="120000" y="47878"/>
                    </a:lnTo>
                    <a:lnTo>
                      <a:pt x="116907" y="29090"/>
                    </a:lnTo>
                    <a:lnTo>
                      <a:pt x="97731" y="9090"/>
                    </a:lnTo>
                    <a:lnTo>
                      <a:pt x="73608" y="0"/>
                    </a:lnTo>
                    <a:lnTo>
                      <a:pt x="48865" y="0"/>
                    </a:lnTo>
                    <a:lnTo>
                      <a:pt x="31546" y="2424"/>
                    </a:lnTo>
                    <a:lnTo>
                      <a:pt x="11752" y="21212"/>
                    </a:lnTo>
                    <a:lnTo>
                      <a:pt x="0" y="47878"/>
                    </a:lnTo>
                    <a:lnTo>
                      <a:pt x="0" y="69090"/>
                    </a:lnTo>
                    <a:lnTo>
                      <a:pt x="11752" y="90909"/>
                    </a:lnTo>
                    <a:lnTo>
                      <a:pt x="31546" y="112727"/>
                    </a:lnTo>
                    <a:lnTo>
                      <a:pt x="48865" y="119999"/>
                    </a:lnTo>
                    <a:lnTo>
                      <a:pt x="73608" y="119999"/>
                    </a:lnTo>
                    <a:lnTo>
                      <a:pt x="92783" y="114545"/>
                    </a:lnTo>
                    <a:lnTo>
                      <a:pt x="114432" y="95757"/>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 name="Shape 72"/>
              <p:cNvSpPr/>
              <p:nvPr/>
            </p:nvSpPr>
            <p:spPr>
              <a:xfrm>
                <a:off x="1031875" y="463550"/>
                <a:ext cx="93662" cy="106362"/>
              </a:xfrm>
              <a:custGeom>
                <a:pathLst>
                  <a:path extrusionOk="0" h="120000" w="120000">
                    <a:moveTo>
                      <a:pt x="120000" y="104442"/>
                    </a:moveTo>
                    <a:lnTo>
                      <a:pt x="115882" y="106992"/>
                    </a:lnTo>
                    <a:lnTo>
                      <a:pt x="111323" y="107885"/>
                    </a:lnTo>
                    <a:lnTo>
                      <a:pt x="105441" y="110435"/>
                    </a:lnTo>
                    <a:lnTo>
                      <a:pt x="101911" y="110435"/>
                    </a:lnTo>
                    <a:lnTo>
                      <a:pt x="86176" y="110435"/>
                    </a:lnTo>
                    <a:lnTo>
                      <a:pt x="80294" y="110945"/>
                    </a:lnTo>
                    <a:lnTo>
                      <a:pt x="74558" y="112986"/>
                    </a:lnTo>
                    <a:lnTo>
                      <a:pt x="70000" y="115536"/>
                    </a:lnTo>
                    <a:lnTo>
                      <a:pt x="66470" y="120000"/>
                    </a:lnTo>
                    <a:lnTo>
                      <a:pt x="61176" y="120000"/>
                    </a:lnTo>
                    <a:lnTo>
                      <a:pt x="57058" y="115536"/>
                    </a:lnTo>
                    <a:lnTo>
                      <a:pt x="52500" y="112986"/>
                    </a:lnTo>
                    <a:lnTo>
                      <a:pt x="46029" y="110945"/>
                    </a:lnTo>
                    <a:lnTo>
                      <a:pt x="39558" y="110435"/>
                    </a:lnTo>
                    <a:lnTo>
                      <a:pt x="26911" y="110435"/>
                    </a:lnTo>
                    <a:lnTo>
                      <a:pt x="15882" y="107885"/>
                    </a:lnTo>
                    <a:lnTo>
                      <a:pt x="7058" y="102911"/>
                    </a:lnTo>
                    <a:lnTo>
                      <a:pt x="2941" y="96408"/>
                    </a:lnTo>
                    <a:lnTo>
                      <a:pt x="0" y="87226"/>
                    </a:lnTo>
                    <a:lnTo>
                      <a:pt x="0" y="0"/>
                    </a:lnTo>
                    <a:lnTo>
                      <a:pt x="120000" y="104442"/>
                    </a:lnTo>
                    <a:close/>
                  </a:path>
                </a:pathLst>
              </a:custGeom>
              <a:solidFill>
                <a:srgbClr val="BB003A"/>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 name="Shape 73"/>
              <p:cNvSpPr/>
              <p:nvPr/>
            </p:nvSpPr>
            <p:spPr>
              <a:xfrm>
                <a:off x="1027112" y="458787"/>
                <a:ext cx="107949" cy="58737"/>
              </a:xfrm>
              <a:custGeom>
                <a:pathLst>
                  <a:path extrusionOk="0" h="120000" w="120000">
                    <a:moveTo>
                      <a:pt x="0" y="120000"/>
                    </a:moveTo>
                    <a:lnTo>
                      <a:pt x="0" y="0"/>
                    </a:lnTo>
                    <a:lnTo>
                      <a:pt x="120000" y="0"/>
                    </a:lnTo>
                    <a:lnTo>
                      <a:pt x="120000" y="120000"/>
                    </a:lnTo>
                    <a:lnTo>
                      <a:pt x="109056" y="120000"/>
                    </a:lnTo>
                    <a:lnTo>
                      <a:pt x="109056" y="21121"/>
                    </a:lnTo>
                    <a:lnTo>
                      <a:pt x="10943" y="21121"/>
                    </a:lnTo>
                    <a:lnTo>
                      <a:pt x="10943" y="120000"/>
                    </a:lnTo>
                    <a:lnTo>
                      <a:pt x="0" y="12000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 name="Shape 74"/>
              <p:cNvSpPr/>
              <p:nvPr/>
            </p:nvSpPr>
            <p:spPr>
              <a:xfrm>
                <a:off x="1027112" y="517525"/>
                <a:ext cx="107949" cy="58737"/>
              </a:xfrm>
              <a:custGeom>
                <a:pathLst>
                  <a:path extrusionOk="0" h="120000" w="120000">
                    <a:moveTo>
                      <a:pt x="0" y="0"/>
                    </a:moveTo>
                    <a:lnTo>
                      <a:pt x="0" y="49479"/>
                    </a:lnTo>
                    <a:lnTo>
                      <a:pt x="1509" y="71676"/>
                    </a:lnTo>
                    <a:lnTo>
                      <a:pt x="7924" y="86936"/>
                    </a:lnTo>
                    <a:lnTo>
                      <a:pt x="16477" y="98959"/>
                    </a:lnTo>
                    <a:lnTo>
                      <a:pt x="28427" y="102658"/>
                    </a:lnTo>
                    <a:lnTo>
                      <a:pt x="39245" y="102658"/>
                    </a:lnTo>
                    <a:lnTo>
                      <a:pt x="44276" y="103583"/>
                    </a:lnTo>
                    <a:lnTo>
                      <a:pt x="48301" y="108901"/>
                    </a:lnTo>
                    <a:lnTo>
                      <a:pt x="52830" y="112832"/>
                    </a:lnTo>
                    <a:lnTo>
                      <a:pt x="54213" y="120000"/>
                    </a:lnTo>
                    <a:lnTo>
                      <a:pt x="64150" y="120000"/>
                    </a:lnTo>
                    <a:lnTo>
                      <a:pt x="67672" y="112832"/>
                    </a:lnTo>
                    <a:lnTo>
                      <a:pt x="70188" y="108901"/>
                    </a:lnTo>
                    <a:lnTo>
                      <a:pt x="75220" y="103583"/>
                    </a:lnTo>
                    <a:lnTo>
                      <a:pt x="79119" y="102658"/>
                    </a:lnTo>
                    <a:lnTo>
                      <a:pt x="92578" y="102658"/>
                    </a:lnTo>
                    <a:lnTo>
                      <a:pt x="103144" y="98959"/>
                    </a:lnTo>
                    <a:lnTo>
                      <a:pt x="112578" y="86936"/>
                    </a:lnTo>
                    <a:lnTo>
                      <a:pt x="118113" y="71676"/>
                    </a:lnTo>
                    <a:lnTo>
                      <a:pt x="120000" y="49479"/>
                    </a:lnTo>
                    <a:lnTo>
                      <a:pt x="120000" y="0"/>
                    </a:lnTo>
                    <a:lnTo>
                      <a:pt x="109056" y="0"/>
                    </a:lnTo>
                    <a:lnTo>
                      <a:pt x="109056" y="49479"/>
                    </a:lnTo>
                    <a:lnTo>
                      <a:pt x="108050" y="62427"/>
                    </a:lnTo>
                    <a:lnTo>
                      <a:pt x="104025" y="71676"/>
                    </a:lnTo>
                    <a:lnTo>
                      <a:pt x="98616" y="77919"/>
                    </a:lnTo>
                    <a:lnTo>
                      <a:pt x="92578" y="80693"/>
                    </a:lnTo>
                    <a:lnTo>
                      <a:pt x="79119" y="80693"/>
                    </a:lnTo>
                    <a:lnTo>
                      <a:pt x="74088" y="81387"/>
                    </a:lnTo>
                    <a:lnTo>
                      <a:pt x="69182" y="85317"/>
                    </a:lnTo>
                    <a:lnTo>
                      <a:pt x="64150" y="90635"/>
                    </a:lnTo>
                    <a:lnTo>
                      <a:pt x="60251" y="96184"/>
                    </a:lnTo>
                    <a:lnTo>
                      <a:pt x="59748" y="96184"/>
                    </a:lnTo>
                    <a:lnTo>
                      <a:pt x="55220" y="90635"/>
                    </a:lnTo>
                    <a:lnTo>
                      <a:pt x="50314" y="85317"/>
                    </a:lnTo>
                    <a:lnTo>
                      <a:pt x="44779" y="81387"/>
                    </a:lnTo>
                    <a:lnTo>
                      <a:pt x="39245" y="80693"/>
                    </a:lnTo>
                    <a:lnTo>
                      <a:pt x="28427" y="80693"/>
                    </a:lnTo>
                    <a:lnTo>
                      <a:pt x="20880" y="77919"/>
                    </a:lnTo>
                    <a:lnTo>
                      <a:pt x="15471" y="71676"/>
                    </a:lnTo>
                    <a:lnTo>
                      <a:pt x="11446" y="62427"/>
                    </a:lnTo>
                    <a:lnTo>
                      <a:pt x="10943" y="49479"/>
                    </a:lnTo>
                    <a:lnTo>
                      <a:pt x="10943" y="0"/>
                    </a:lnTo>
                    <a:lnTo>
                      <a:pt x="0" y="0"/>
                    </a:lnTo>
                    <a:close/>
                  </a:path>
                </a:pathLst>
              </a:custGeom>
              <a:solidFill>
                <a:srgbClr val="00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 name="Shape 75"/>
              <p:cNvSpPr/>
              <p:nvPr/>
            </p:nvSpPr>
            <p:spPr>
              <a:xfrm>
                <a:off x="1036637" y="468312"/>
                <a:ext cx="88900" cy="84137"/>
              </a:xfrm>
              <a:custGeom>
                <a:pathLst>
                  <a:path extrusionOk="0" h="120000" w="120000">
                    <a:moveTo>
                      <a:pt x="120000" y="0"/>
                    </a:moveTo>
                    <a:lnTo>
                      <a:pt x="0" y="0"/>
                    </a:lnTo>
                    <a:lnTo>
                      <a:pt x="113692" y="120000"/>
                    </a:lnTo>
                    <a:lnTo>
                      <a:pt x="118461" y="113991"/>
                    </a:lnTo>
                    <a:lnTo>
                      <a:pt x="120000" y="108146"/>
                    </a:lnTo>
                    <a:lnTo>
                      <a:pt x="120000" y="487"/>
                    </a:lnTo>
                    <a:lnTo>
                      <a:pt x="120000" y="0"/>
                    </a:lnTo>
                    <a:close/>
                  </a:path>
                </a:pathLst>
              </a:custGeom>
              <a:solidFill>
                <a:srgbClr val="FFFFFF"/>
              </a:solidFill>
              <a:ln cap="flat" cmpd="sng" w="9525">
                <a:solidFill>
                  <a:srgbClr val="FFFFFF"/>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76" name="Shape 76"/>
            <p:cNvSpPr txBox="1"/>
            <p:nvPr/>
          </p:nvSpPr>
          <p:spPr>
            <a:xfrm>
              <a:off x="1422400" y="322262"/>
              <a:ext cx="1403349" cy="27463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imes New Roman"/>
                <a:buNone/>
              </a:pPr>
              <a:r>
                <a:rPr b="0" i="0" lang="nl-NL" sz="1200" u="none">
                  <a:solidFill>
                    <a:schemeClr val="dk1"/>
                  </a:solidFill>
                  <a:latin typeface="Times New Roman"/>
                  <a:ea typeface="Times New Roman"/>
                  <a:cs typeface="Times New Roman"/>
                  <a:sym typeface="Times New Roman"/>
                </a:rPr>
                <a:t>Universiteit Utrecht</a:t>
              </a:r>
            </a:p>
          </p:txBody>
        </p:sp>
        <p:sp>
          <p:nvSpPr>
            <p:cNvPr id="77" name="Shape 77"/>
            <p:cNvSpPr txBox="1"/>
            <p:nvPr/>
          </p:nvSpPr>
          <p:spPr>
            <a:xfrm>
              <a:off x="2176461" y="534987"/>
              <a:ext cx="630236" cy="2444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Verdana"/>
                <a:buNone/>
              </a:pPr>
              <a:r>
                <a:rPr b="1" i="1" lang="nl-NL" sz="1000" u="none">
                  <a:solidFill>
                    <a:schemeClr val="dk1"/>
                  </a:solidFill>
                  <a:latin typeface="Verdana"/>
                  <a:ea typeface="Verdana"/>
                  <a:cs typeface="Verdana"/>
                  <a:sym typeface="Verdana"/>
                </a:rPr>
                <a:t>IVLOS</a:t>
              </a:r>
            </a:p>
          </p:txBody>
        </p:sp>
      </p:grpSp>
      <p:sp>
        <p:nvSpPr>
          <p:cNvPr id="78" name="Shape 78"/>
          <p:cNvSpPr txBox="1"/>
          <p:nvPr>
            <p:ph type="title"/>
          </p:nvPr>
        </p:nvSpPr>
        <p:spPr>
          <a:xfrm>
            <a:off x="457200" y="836612"/>
            <a:ext cx="8229600" cy="10794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3200" u="none" cap="none" strike="noStrike">
                <a:solidFill>
                  <a:srgbClr val="DA5800"/>
                </a:solidFill>
                <a:latin typeface="Verdana"/>
                <a:ea typeface="Verdana"/>
                <a:cs typeface="Verdana"/>
                <a:sym typeface="Verdana"/>
              </a:defRPr>
            </a:lvl1pPr>
            <a:lvl2pPr indent="0" lvl="1" marL="0" marR="0" rtl="0" algn="ctr">
              <a:spcBef>
                <a:spcPts val="0"/>
              </a:spcBef>
              <a:spcAft>
                <a:spcPts val="0"/>
              </a:spcAft>
              <a:buNone/>
              <a:defRPr b="0" i="0" sz="3200" u="none" cap="none" strike="noStrike">
                <a:solidFill>
                  <a:srgbClr val="DA5800"/>
                </a:solidFill>
                <a:latin typeface="Verdana"/>
                <a:ea typeface="Verdana"/>
                <a:cs typeface="Verdana"/>
                <a:sym typeface="Verdana"/>
              </a:defRPr>
            </a:lvl2pPr>
            <a:lvl3pPr indent="0" lvl="2" marL="0" marR="0" rtl="0" algn="ctr">
              <a:spcBef>
                <a:spcPts val="0"/>
              </a:spcBef>
              <a:spcAft>
                <a:spcPts val="0"/>
              </a:spcAft>
              <a:buNone/>
              <a:defRPr b="0" i="0" sz="3200" u="none" cap="none" strike="noStrike">
                <a:solidFill>
                  <a:srgbClr val="DA5800"/>
                </a:solidFill>
                <a:latin typeface="Verdana"/>
                <a:ea typeface="Verdana"/>
                <a:cs typeface="Verdana"/>
                <a:sym typeface="Verdana"/>
              </a:defRPr>
            </a:lvl3pPr>
            <a:lvl4pPr indent="0" lvl="3" marL="0" marR="0" rtl="0" algn="ctr">
              <a:spcBef>
                <a:spcPts val="0"/>
              </a:spcBef>
              <a:spcAft>
                <a:spcPts val="0"/>
              </a:spcAft>
              <a:buNone/>
              <a:defRPr b="0" i="0" sz="3200" u="none" cap="none" strike="noStrike">
                <a:solidFill>
                  <a:srgbClr val="DA5800"/>
                </a:solidFill>
                <a:latin typeface="Verdana"/>
                <a:ea typeface="Verdana"/>
                <a:cs typeface="Verdana"/>
                <a:sym typeface="Verdana"/>
              </a:defRPr>
            </a:lvl4pPr>
            <a:lvl5pPr indent="0" lvl="4" marL="0" marR="0" rtl="0" algn="ctr">
              <a:spcBef>
                <a:spcPts val="0"/>
              </a:spcBef>
              <a:spcAft>
                <a:spcPts val="0"/>
              </a:spcAft>
              <a:buNone/>
              <a:defRPr b="0" i="0" sz="3200" u="none" cap="none" strike="noStrike">
                <a:solidFill>
                  <a:srgbClr val="DA5800"/>
                </a:solidFill>
                <a:latin typeface="Verdana"/>
                <a:ea typeface="Verdana"/>
                <a:cs typeface="Verdana"/>
                <a:sym typeface="Verdana"/>
              </a:defRPr>
            </a:lvl5pPr>
            <a:lvl6pPr indent="0" lvl="5" marL="457200" marR="0" rtl="0" algn="ctr">
              <a:spcBef>
                <a:spcPts val="0"/>
              </a:spcBef>
              <a:spcAft>
                <a:spcPts val="0"/>
              </a:spcAft>
              <a:buNone/>
              <a:defRPr b="0" i="0" sz="3200" u="none" cap="none" strike="noStrike">
                <a:solidFill>
                  <a:srgbClr val="DA5800"/>
                </a:solidFill>
                <a:latin typeface="Verdana"/>
                <a:ea typeface="Verdana"/>
                <a:cs typeface="Verdana"/>
                <a:sym typeface="Verdana"/>
              </a:defRPr>
            </a:lvl6pPr>
            <a:lvl7pPr indent="0" lvl="6" marL="914400" marR="0" rtl="0" algn="ctr">
              <a:spcBef>
                <a:spcPts val="0"/>
              </a:spcBef>
              <a:spcAft>
                <a:spcPts val="0"/>
              </a:spcAft>
              <a:buNone/>
              <a:defRPr b="0" i="0" sz="3200" u="none" cap="none" strike="noStrike">
                <a:solidFill>
                  <a:srgbClr val="DA5800"/>
                </a:solidFill>
                <a:latin typeface="Verdana"/>
                <a:ea typeface="Verdana"/>
                <a:cs typeface="Verdana"/>
                <a:sym typeface="Verdana"/>
              </a:defRPr>
            </a:lvl7pPr>
            <a:lvl8pPr indent="0" lvl="7" marL="1371600" marR="0" rtl="0" algn="ctr">
              <a:spcBef>
                <a:spcPts val="0"/>
              </a:spcBef>
              <a:spcAft>
                <a:spcPts val="0"/>
              </a:spcAft>
              <a:buNone/>
              <a:defRPr b="0" i="0" sz="3200" u="none" cap="none" strike="noStrike">
                <a:solidFill>
                  <a:srgbClr val="DA5800"/>
                </a:solidFill>
                <a:latin typeface="Verdana"/>
                <a:ea typeface="Verdana"/>
                <a:cs typeface="Verdana"/>
                <a:sym typeface="Verdana"/>
              </a:defRPr>
            </a:lvl8pPr>
            <a:lvl9pPr indent="0" lvl="8" marL="1828800" marR="0" rtl="0" algn="ctr">
              <a:spcBef>
                <a:spcPts val="0"/>
              </a:spcBef>
              <a:spcAft>
                <a:spcPts val="0"/>
              </a:spcAft>
              <a:buNone/>
              <a:defRPr b="0" i="0" sz="3200" u="none" cap="none" strike="noStrike">
                <a:solidFill>
                  <a:srgbClr val="DA5800"/>
                </a:solidFill>
                <a:latin typeface="Verdana"/>
                <a:ea typeface="Verdana"/>
                <a:cs typeface="Verdana"/>
                <a:sym typeface="Verdana"/>
              </a:defRPr>
            </a:lvl9pPr>
          </a:lstStyle>
          <a:p/>
        </p:txBody>
      </p:sp>
      <p:sp>
        <p:nvSpPr>
          <p:cNvPr id="79" name="Shape 79"/>
          <p:cNvSpPr txBox="1"/>
          <p:nvPr>
            <p:ph idx="1" type="body"/>
          </p:nvPr>
        </p:nvSpPr>
        <p:spPr>
          <a:xfrm>
            <a:off x="879475" y="2060575"/>
            <a:ext cx="8229600" cy="4105275"/>
          </a:xfrm>
          <a:prstGeom prst="rect">
            <a:avLst/>
          </a:prstGeom>
          <a:noFill/>
          <a:ln>
            <a:noFill/>
          </a:ln>
        </p:spPr>
        <p:txBody>
          <a:bodyPr anchorCtr="0" anchor="t" bIns="91425" lIns="91425" rIns="91425" tIns="91425"/>
          <a:lstStyle>
            <a:lvl1pPr indent="-147320" lvl="0" marL="342900" marR="0" rtl="0" algn="l">
              <a:spcBef>
                <a:spcPts val="560"/>
              </a:spcBef>
              <a:spcAft>
                <a:spcPts val="0"/>
              </a:spcAft>
              <a:buClr>
                <a:srgbClr val="DA5800"/>
              </a:buClr>
              <a:buSzPct val="110000"/>
              <a:buFont typeface="Noto Sans Symbols"/>
              <a:buChar char="▪"/>
              <a:defRPr b="0" i="0" sz="2800" u="none" cap="none" strike="noStrike">
                <a:solidFill>
                  <a:schemeClr val="dk1"/>
                </a:solidFill>
                <a:latin typeface="Verdana"/>
                <a:ea typeface="Verdana"/>
                <a:cs typeface="Verdana"/>
                <a:sym typeface="Verdana"/>
              </a:defRPr>
            </a:lvl1pPr>
            <a:lvl2pPr indent="-182562" lvl="1" marL="742950" marR="0" rtl="0" algn="l">
              <a:spcBef>
                <a:spcPts val="500"/>
              </a:spcBef>
              <a:spcAft>
                <a:spcPts val="0"/>
              </a:spcAft>
              <a:buClr>
                <a:srgbClr val="DA5800"/>
              </a:buClr>
              <a:buSzPct val="64999"/>
              <a:buFont typeface="Noto Sans Symbols"/>
              <a:buChar char="❑"/>
              <a:defRPr b="0" i="0" sz="2500" u="none" cap="none" strike="noStrike">
                <a:solidFill>
                  <a:schemeClr val="dk1"/>
                </a:solidFill>
                <a:latin typeface="Verdana"/>
                <a:ea typeface="Verdana"/>
                <a:cs typeface="Verdana"/>
                <a:sym typeface="Verdana"/>
              </a:defRPr>
            </a:lvl2pPr>
            <a:lvl3pPr indent="-76200" lvl="2" marL="1143000" marR="0" rtl="0" algn="l">
              <a:spcBef>
                <a:spcPts val="480"/>
              </a:spcBef>
              <a:spcAft>
                <a:spcPts val="0"/>
              </a:spcAft>
              <a:buClr>
                <a:srgbClr val="DA5800"/>
              </a:buClr>
              <a:buSzPct val="100000"/>
              <a:buFont typeface="Verdana"/>
              <a:buChar char="•"/>
              <a:defRPr b="0" i="0" sz="2400" u="none" cap="none" strike="noStrike">
                <a:solidFill>
                  <a:schemeClr val="dk1"/>
                </a:solidFill>
                <a:latin typeface="Verdana"/>
                <a:ea typeface="Verdana"/>
                <a:cs typeface="Verdana"/>
                <a:sym typeface="Verdana"/>
              </a:defRPr>
            </a:lvl3pPr>
            <a:lvl4pPr indent="-101600" lvl="3" marL="1600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4pPr>
            <a:lvl5pPr indent="-101600" lvl="4" marL="20574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5pPr>
            <a:lvl6pPr indent="-101600" lvl="5" marL="25146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6pPr>
            <a:lvl7pPr indent="-101600" lvl="6" marL="29718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7pPr>
            <a:lvl8pPr indent="-101600" lvl="7" marL="34290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8pPr>
            <a:lvl9pPr indent="-101600" lvl="8" marL="3886200" marR="0" rtl="0" algn="l">
              <a:spcBef>
                <a:spcPts val="400"/>
              </a:spcBef>
              <a:spcAft>
                <a:spcPts val="0"/>
              </a:spcAft>
              <a:buClr>
                <a:schemeClr val="dk1"/>
              </a:buClr>
              <a:buSzPct val="100000"/>
              <a:buFont typeface="Verdana"/>
              <a:buChar char="»"/>
              <a:defRPr b="0" i="0" sz="2000" u="none" cap="none" strike="noStrike">
                <a:solidFill>
                  <a:schemeClr val="dk1"/>
                </a:solidFill>
                <a:latin typeface="Verdana"/>
                <a:ea typeface="Verdana"/>
                <a:cs typeface="Verdana"/>
                <a:sym typeface="Verdana"/>
              </a:defRPr>
            </a:lvl9pPr>
          </a:lstStyle>
          <a:p/>
        </p:txBody>
      </p:sp>
      <p:sp>
        <p:nvSpPr>
          <p:cNvPr id="80" name="Shape 80"/>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81" name="Shape 81"/>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None/>
              <a:defRPr b="0" i="0" sz="1800" u="none" cap="none" strike="noStrike">
                <a:solidFill>
                  <a:schemeClr val="dk1"/>
                </a:solidFill>
                <a:latin typeface="Arial"/>
                <a:ea typeface="Arial"/>
                <a:cs typeface="Arial"/>
                <a:sym typeface="Arial"/>
              </a:defRPr>
            </a:lvl9pPr>
          </a:lstStyle>
          <a:p/>
        </p:txBody>
      </p:sp>
      <p:sp>
        <p:nvSpPr>
          <p:cNvPr id="82" name="Shape 82"/>
          <p:cNvSpPr txBox="1"/>
          <p:nvPr>
            <p:ph idx="12" type="sldNum"/>
          </p:nvPr>
        </p:nvSpPr>
        <p:spPr>
          <a:xfrm>
            <a:off x="6553200" y="6245225"/>
            <a:ext cx="2133599" cy="47624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Verdana"/>
              <a:buNone/>
            </a:pPr>
            <a:fld id="{00000000-1234-1234-1234-123412341234}" type="slidenum">
              <a:rPr b="1" i="0" lang="nl-NL" sz="900" u="none">
                <a:solidFill>
                  <a:schemeClr val="dk1"/>
                </a:solidFill>
                <a:latin typeface="Verdana"/>
                <a:ea typeface="Verdana"/>
                <a:cs typeface="Verdana"/>
                <a:sym typeface="Verdana"/>
              </a:rPr>
              <a:t>‹#›</a:t>
            </a:fld>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0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0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0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1" name="Shape 161"/>
        <p:cNvGrpSpPr/>
        <p:nvPr/>
      </p:nvGrpSpPr>
      <p:grpSpPr>
        <a:xfrm>
          <a:off x="0" y="0"/>
          <a:ext cx="0" cy="0"/>
          <a:chOff x="0" y="0"/>
          <a:chExt cx="0" cy="0"/>
        </a:xfrm>
      </p:grpSpPr>
      <p:sp>
        <p:nvSpPr>
          <p:cNvPr id="162" name="Shape 162"/>
          <p:cNvSpPr txBox="1"/>
          <p:nvPr>
            <p:ph idx="4294967295" type="ctrTitle"/>
          </p:nvPr>
        </p:nvSpPr>
        <p:spPr>
          <a:xfrm>
            <a:off x="685800" y="2130425"/>
            <a:ext cx="8062911"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1" i="0" lang="nl-NL" sz="3200" u="none" cap="none" strike="noStrike">
                <a:solidFill>
                  <a:srgbClr val="DA5800"/>
                </a:solidFill>
                <a:latin typeface="Verdana"/>
                <a:ea typeface="Verdana"/>
                <a:cs typeface="Verdana"/>
                <a:sym typeface="Verdana"/>
              </a:rPr>
              <a:t>Subject learning and teaching in a second language: </a:t>
            </a:r>
            <a:br>
              <a:rPr b="1" i="0" lang="nl-NL" sz="3200" u="none" cap="none" strike="noStrike">
                <a:solidFill>
                  <a:srgbClr val="DA5800"/>
                </a:solidFill>
                <a:latin typeface="Verdana"/>
                <a:ea typeface="Verdana"/>
                <a:cs typeface="Verdana"/>
                <a:sym typeface="Verdana"/>
              </a:rPr>
            </a:br>
            <a:br>
              <a:rPr b="1" i="0" lang="nl-NL" sz="3200" u="none" cap="none" strike="noStrike">
                <a:solidFill>
                  <a:srgbClr val="DA5800"/>
                </a:solidFill>
                <a:latin typeface="Verdana"/>
                <a:ea typeface="Verdana"/>
                <a:cs typeface="Verdana"/>
                <a:sym typeface="Verdana"/>
              </a:rPr>
            </a:br>
            <a:r>
              <a:rPr b="0" i="0" lang="nl-NL" sz="2800" u="none" cap="none" strike="noStrike">
                <a:solidFill>
                  <a:srgbClr val="DA5800"/>
                </a:solidFill>
                <a:latin typeface="Verdana"/>
                <a:ea typeface="Verdana"/>
                <a:cs typeface="Verdana"/>
                <a:sym typeface="Verdana"/>
              </a:rPr>
              <a:t>promoting content and language integrated learning in linguistically diverse settings</a:t>
            </a:r>
          </a:p>
        </p:txBody>
      </p:sp>
      <p:sp>
        <p:nvSpPr>
          <p:cNvPr id="163" name="Shape 163"/>
          <p:cNvSpPr txBox="1"/>
          <p:nvPr>
            <p:ph idx="4294967295" type="subTitle"/>
          </p:nvPr>
        </p:nvSpPr>
        <p:spPr>
          <a:xfrm>
            <a:off x="1371600" y="3886200"/>
            <a:ext cx="6486524" cy="2422525"/>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rgbClr val="DA5800"/>
              </a:buClr>
              <a:buSzPct val="25000"/>
              <a:buFont typeface="Noto Sans Symbols"/>
              <a:buNone/>
            </a:pPr>
            <a:r>
              <a:t/>
            </a:r>
            <a:endParaRPr b="0" i="0" sz="2400" u="none" cap="none" strike="noStrike">
              <a:solidFill>
                <a:schemeClr val="dk1"/>
              </a:solidFill>
              <a:latin typeface="Verdana"/>
              <a:ea typeface="Verdana"/>
              <a:cs typeface="Verdana"/>
              <a:sym typeface="Verdana"/>
            </a:endParaRPr>
          </a:p>
          <a:p>
            <a:pPr indent="0" lvl="0" marL="0" marR="0" rtl="0" algn="ctr">
              <a:lnSpc>
                <a:spcPct val="90000"/>
              </a:lnSpc>
              <a:spcBef>
                <a:spcPts val="560"/>
              </a:spcBef>
              <a:spcAft>
                <a:spcPts val="0"/>
              </a:spcAft>
              <a:buClr>
                <a:srgbClr val="DA5800"/>
              </a:buClr>
              <a:buSzPct val="25000"/>
              <a:buFont typeface="Noto Sans Symbols"/>
              <a:buNone/>
            </a:pPr>
            <a:r>
              <a:t/>
            </a:r>
            <a:endParaRPr b="0" i="0" sz="2800" u="none" cap="none" strike="noStrike">
              <a:solidFill>
                <a:schemeClr val="dk1"/>
              </a:solidFill>
              <a:latin typeface="Verdana"/>
              <a:ea typeface="Verdana"/>
              <a:cs typeface="Verdana"/>
              <a:sym typeface="Verdana"/>
            </a:endParaRPr>
          </a:p>
          <a:p>
            <a:pPr indent="0" lvl="0" marL="0" marR="0" rtl="0" algn="ctr">
              <a:lnSpc>
                <a:spcPct val="90000"/>
              </a:lnSpc>
              <a:spcBef>
                <a:spcPts val="560"/>
              </a:spcBef>
              <a:spcAft>
                <a:spcPts val="0"/>
              </a:spcAft>
              <a:buClr>
                <a:srgbClr val="DA5800"/>
              </a:buClr>
              <a:buSzPct val="25000"/>
              <a:buFont typeface="Noto Sans Symbols"/>
              <a:buNone/>
            </a:pPr>
            <a:r>
              <a:rPr b="0" i="0" lang="nl-NL" sz="2800" u="none" cap="none" strike="noStrike">
                <a:solidFill>
                  <a:schemeClr val="dk1"/>
                </a:solidFill>
                <a:latin typeface="Verdana"/>
                <a:ea typeface="Verdana"/>
                <a:cs typeface="Verdana"/>
                <a:sym typeface="Verdana"/>
              </a:rPr>
              <a:t> Rick de Graaff</a:t>
            </a:r>
          </a:p>
          <a:p>
            <a:pPr indent="0" lvl="0" marL="0" marR="0" rtl="0" algn="ctr">
              <a:lnSpc>
                <a:spcPct val="90000"/>
              </a:lnSpc>
              <a:spcBef>
                <a:spcPts val="480"/>
              </a:spcBef>
              <a:spcAft>
                <a:spcPts val="0"/>
              </a:spcAft>
              <a:buClr>
                <a:srgbClr val="DA5800"/>
              </a:buClr>
              <a:buSzPct val="25000"/>
              <a:buFont typeface="Noto Sans Symbols"/>
              <a:buNone/>
            </a:pPr>
            <a:r>
              <a:rPr b="0" i="0" lang="nl-NL" sz="2400" u="none" cap="none" strike="noStrike">
                <a:solidFill>
                  <a:schemeClr val="dk1"/>
                </a:solidFill>
                <a:latin typeface="Verdana"/>
                <a:ea typeface="Verdana"/>
                <a:cs typeface="Verdana"/>
                <a:sym typeface="Verdana"/>
              </a:rPr>
              <a:t>IVLOS Institute of Education</a:t>
            </a:r>
          </a:p>
          <a:p>
            <a:pPr indent="0" lvl="0" marL="0" marR="0" rtl="0" algn="ctr">
              <a:lnSpc>
                <a:spcPct val="90000"/>
              </a:lnSpc>
              <a:spcBef>
                <a:spcPts val="480"/>
              </a:spcBef>
              <a:spcAft>
                <a:spcPts val="0"/>
              </a:spcAft>
              <a:buClr>
                <a:srgbClr val="DA5800"/>
              </a:buClr>
              <a:buSzPct val="25000"/>
              <a:buFont typeface="Noto Sans Symbols"/>
              <a:buNone/>
            </a:pPr>
            <a:r>
              <a:rPr b="0" i="0" lang="nl-NL" sz="2400" u="none" cap="none" strike="noStrike">
                <a:solidFill>
                  <a:schemeClr val="dk1"/>
                </a:solidFill>
                <a:latin typeface="Verdana"/>
                <a:ea typeface="Verdana"/>
                <a:cs typeface="Verdana"/>
                <a:sym typeface="Verdana"/>
              </a:rPr>
              <a:t>Utrecht University</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5" name="Shape 225"/>
        <p:cNvGrpSpPr/>
        <p:nvPr/>
      </p:nvGrpSpPr>
      <p:grpSpPr>
        <a:xfrm>
          <a:off x="0" y="0"/>
          <a:ext cx="0" cy="0"/>
          <a:chOff x="0" y="0"/>
          <a:chExt cx="0" cy="0"/>
        </a:xfrm>
      </p:grpSpPr>
      <p:sp>
        <p:nvSpPr>
          <p:cNvPr id="226" name="Shape 226"/>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MEANING</a:t>
            </a:r>
          </a:p>
        </p:txBody>
      </p:sp>
      <p:sp>
        <p:nvSpPr>
          <p:cNvPr id="227" name="Shape 227"/>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3000" u="none">
                <a:solidFill>
                  <a:srgbClr val="DA5800"/>
                </a:solidFill>
                <a:latin typeface="Verdana"/>
                <a:ea typeface="Verdana"/>
                <a:cs typeface="Verdana"/>
                <a:sym typeface="Verdana"/>
              </a:rPr>
              <a:t>Require learners to do something with the content to understand it</a:t>
            </a:r>
          </a:p>
          <a:p>
            <a:pPr indent="-342900" lvl="0" marL="342900" marR="0" rtl="0" algn="l">
              <a:lnSpc>
                <a:spcPct val="100000"/>
              </a:lnSpc>
              <a:spcBef>
                <a:spcPts val="600"/>
              </a:spcBef>
              <a:spcAft>
                <a:spcPts val="0"/>
              </a:spcAft>
              <a:buClr>
                <a:srgbClr val="DA5800"/>
              </a:buClr>
              <a:buSzPct val="25000"/>
              <a:buFont typeface="Noto Sans Symbols"/>
              <a:buNone/>
            </a:pPr>
            <a:r>
              <a:t/>
            </a:r>
            <a:endParaRPr b="0" i="1" sz="3000" u="none">
              <a:solidFill>
                <a:srgbClr val="DA5800"/>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Pre-teach</a:t>
            </a:r>
            <a:r>
              <a:rPr b="0" i="0" lang="nl-NL" sz="2800" u="none">
                <a:solidFill>
                  <a:schemeClr val="dk1"/>
                </a:solidFill>
                <a:latin typeface="Verdana"/>
                <a:ea typeface="Verdana"/>
                <a:cs typeface="Verdana"/>
                <a:sym typeface="Verdana"/>
              </a:rPr>
              <a:t> and </a:t>
            </a:r>
            <a:r>
              <a:rPr b="0" i="1" lang="nl-NL" sz="2800" u="none">
                <a:solidFill>
                  <a:schemeClr val="dk1"/>
                </a:solidFill>
                <a:latin typeface="Verdana"/>
                <a:ea typeface="Verdana"/>
                <a:cs typeface="Verdana"/>
                <a:sym typeface="Verdana"/>
              </a:rPr>
              <a:t>recycle</a:t>
            </a:r>
            <a:r>
              <a:rPr b="0" i="0" lang="nl-NL" sz="2800" u="none">
                <a:solidFill>
                  <a:schemeClr val="dk1"/>
                </a:solidFill>
                <a:latin typeface="Verdana"/>
                <a:ea typeface="Verdana"/>
                <a:cs typeface="Verdana"/>
                <a:sym typeface="Verdana"/>
              </a:rPr>
              <a:t> useful vocabulary and expressions</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Design</a:t>
            </a:r>
            <a:r>
              <a:rPr b="0" i="0" lang="nl-NL" sz="2800" u="none">
                <a:solidFill>
                  <a:schemeClr val="dk1"/>
                </a:solidFill>
                <a:latin typeface="Verdana"/>
                <a:ea typeface="Verdana"/>
                <a:cs typeface="Verdana"/>
                <a:sym typeface="Verdana"/>
              </a:rPr>
              <a:t> tasks that focus pupils on </a:t>
            </a:r>
            <a:r>
              <a:rPr b="0" i="1" lang="nl-NL" sz="2800" u="none">
                <a:solidFill>
                  <a:schemeClr val="dk1"/>
                </a:solidFill>
                <a:latin typeface="Verdana"/>
                <a:ea typeface="Verdana"/>
                <a:cs typeface="Verdana"/>
                <a:sym typeface="Verdana"/>
              </a:rPr>
              <a:t>understanding</a:t>
            </a:r>
            <a:r>
              <a:rPr b="0" i="0" lang="nl-NL" sz="2800" u="none">
                <a:solidFill>
                  <a:schemeClr val="dk1"/>
                </a:solidFill>
                <a:latin typeface="Verdana"/>
                <a:ea typeface="Verdana"/>
                <a:cs typeface="Verdana"/>
                <a:sym typeface="Verdana"/>
              </a:rPr>
              <a:t> of relevant terminology</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1" name="Shape 231"/>
        <p:cNvGrpSpPr/>
        <p:nvPr/>
      </p:nvGrpSpPr>
      <p:grpSpPr>
        <a:xfrm>
          <a:off x="0" y="0"/>
          <a:ext cx="0" cy="0"/>
          <a:chOff x="0" y="0"/>
          <a:chExt cx="0" cy="0"/>
        </a:xfrm>
      </p:grpSpPr>
      <p:sp>
        <p:nvSpPr>
          <p:cNvPr id="232" name="Shape 232"/>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FORM</a:t>
            </a:r>
          </a:p>
        </p:txBody>
      </p:sp>
      <p:sp>
        <p:nvSpPr>
          <p:cNvPr id="233" name="Shape 233"/>
          <p:cNvSpPr txBox="1"/>
          <p:nvPr>
            <p:ph idx="1" type="body"/>
          </p:nvPr>
        </p:nvSpPr>
        <p:spPr>
          <a:xfrm>
            <a:off x="879475" y="2060575"/>
            <a:ext cx="8229600" cy="460851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3000" u="none">
                <a:solidFill>
                  <a:srgbClr val="DA5800"/>
                </a:solidFill>
                <a:latin typeface="Verdana"/>
                <a:ea typeface="Verdana"/>
                <a:cs typeface="Verdana"/>
                <a:sym typeface="Verdana"/>
              </a:rPr>
              <a:t>Direct the learners’ attention to form (language awareness)</a:t>
            </a:r>
          </a:p>
          <a:p>
            <a:pPr indent="-342900" lvl="0" marL="342900" marR="0" rtl="0" algn="l">
              <a:lnSpc>
                <a:spcPct val="100000"/>
              </a:lnSpc>
              <a:spcBef>
                <a:spcPts val="600"/>
              </a:spcBef>
              <a:spcAft>
                <a:spcPts val="0"/>
              </a:spcAft>
              <a:buClr>
                <a:srgbClr val="DA5800"/>
              </a:buClr>
              <a:buSzPct val="25000"/>
              <a:buFont typeface="Noto Sans Symbols"/>
              <a:buNone/>
            </a:pPr>
            <a:r>
              <a:t/>
            </a:r>
            <a:endParaRPr b="0" i="1" sz="3000" u="none">
              <a:solidFill>
                <a:srgbClr val="DA5800"/>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Draw attention</a:t>
            </a:r>
            <a:r>
              <a:rPr b="0" i="0" lang="nl-NL" sz="2800" u="none">
                <a:solidFill>
                  <a:schemeClr val="dk1"/>
                </a:solidFill>
                <a:latin typeface="Verdana"/>
                <a:ea typeface="Verdana"/>
                <a:cs typeface="Verdana"/>
                <a:sym typeface="Verdana"/>
              </a:rPr>
              <a:t> to relevant language forms</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Explain</a:t>
            </a:r>
            <a:r>
              <a:rPr b="0" i="0" lang="nl-NL" sz="2800" u="none">
                <a:solidFill>
                  <a:schemeClr val="dk1"/>
                </a:solidFill>
                <a:latin typeface="Verdana"/>
                <a:ea typeface="Verdana"/>
                <a:cs typeface="Verdana"/>
                <a:sym typeface="Verdana"/>
              </a:rPr>
              <a:t> problematic and relevant forms</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Give feedback</a:t>
            </a:r>
            <a:r>
              <a:rPr b="0" i="0" lang="nl-NL" sz="2800" u="none">
                <a:solidFill>
                  <a:schemeClr val="dk1"/>
                </a:solidFill>
                <a:latin typeface="Verdana"/>
                <a:ea typeface="Verdana"/>
                <a:cs typeface="Verdana"/>
                <a:sym typeface="Verdana"/>
              </a:rPr>
              <a:t> and organize peer feedback</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7" name="Shape 237"/>
        <p:cNvGrpSpPr/>
        <p:nvPr/>
      </p:nvGrpSpPr>
      <p:grpSpPr>
        <a:xfrm>
          <a:off x="0" y="0"/>
          <a:ext cx="0" cy="0"/>
          <a:chOff x="0" y="0"/>
          <a:chExt cx="0" cy="0"/>
        </a:xfrm>
      </p:grpSpPr>
      <p:sp>
        <p:nvSpPr>
          <p:cNvPr id="238" name="Shape 238"/>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OUTPUT</a:t>
            </a:r>
            <a:br>
              <a:rPr b="0" i="0" lang="nl-NL" sz="3200" u="none" cap="none" strike="noStrike">
                <a:solidFill>
                  <a:srgbClr val="DA5800"/>
                </a:solidFill>
                <a:latin typeface="Verdana"/>
                <a:ea typeface="Verdana"/>
                <a:cs typeface="Verdana"/>
                <a:sym typeface="Verdana"/>
              </a:rPr>
            </a:br>
          </a:p>
        </p:txBody>
      </p:sp>
      <p:sp>
        <p:nvSpPr>
          <p:cNvPr id="239" name="Shape 239"/>
          <p:cNvSpPr txBox="1"/>
          <p:nvPr>
            <p:ph idx="1" type="body"/>
          </p:nvPr>
        </p:nvSpPr>
        <p:spPr>
          <a:xfrm>
            <a:off x="879475" y="2060575"/>
            <a:ext cx="8229600" cy="446405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3000" u="none">
                <a:solidFill>
                  <a:srgbClr val="DA5800"/>
                </a:solidFill>
                <a:latin typeface="Verdana"/>
                <a:ea typeface="Verdana"/>
                <a:cs typeface="Verdana"/>
                <a:sym typeface="Verdana"/>
              </a:rPr>
              <a:t>Stimulate learners to practise and be creative with the language</a:t>
            </a:r>
          </a:p>
          <a:p>
            <a:pPr indent="-342900" lvl="0" marL="342900" marR="0" rtl="0" algn="l">
              <a:lnSpc>
                <a:spcPct val="100000"/>
              </a:lnSpc>
              <a:spcBef>
                <a:spcPts val="600"/>
              </a:spcBef>
              <a:spcAft>
                <a:spcPts val="0"/>
              </a:spcAft>
              <a:buClr>
                <a:srgbClr val="DA5800"/>
              </a:buClr>
              <a:buSzPct val="25000"/>
              <a:buFont typeface="Noto Sans Symbols"/>
              <a:buNone/>
            </a:pPr>
            <a:r>
              <a:t/>
            </a:r>
            <a:endParaRPr b="0" i="1" sz="3000" u="none">
              <a:solidFill>
                <a:srgbClr val="DA5800"/>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Ask</a:t>
            </a:r>
            <a:r>
              <a:rPr b="0" i="0" lang="nl-NL" sz="2800" u="none">
                <a:solidFill>
                  <a:schemeClr val="dk1"/>
                </a:solidFill>
                <a:latin typeface="Verdana"/>
                <a:ea typeface="Verdana"/>
                <a:cs typeface="Verdana"/>
                <a:sym typeface="Verdana"/>
              </a:rPr>
              <a:t> for reactions and interaction</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Stimulate</a:t>
            </a:r>
            <a:r>
              <a:rPr b="0" i="0" lang="nl-NL" sz="2800" u="none">
                <a:solidFill>
                  <a:schemeClr val="dk1"/>
                </a:solidFill>
                <a:latin typeface="Verdana"/>
                <a:ea typeface="Verdana"/>
                <a:cs typeface="Verdana"/>
                <a:sym typeface="Verdana"/>
              </a:rPr>
              <a:t> ‘authentic’ use of English</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Give feedback</a:t>
            </a:r>
            <a:r>
              <a:rPr b="0" i="0" lang="nl-NL" sz="2800" u="none">
                <a:solidFill>
                  <a:schemeClr val="dk1"/>
                </a:solidFill>
                <a:latin typeface="Verdana"/>
                <a:ea typeface="Verdana"/>
                <a:cs typeface="Verdana"/>
                <a:sym typeface="Verdana"/>
              </a:rPr>
              <a:t> on language use</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Organize</a:t>
            </a:r>
            <a:r>
              <a:rPr b="0" i="0" lang="nl-NL" sz="2800" u="none">
                <a:solidFill>
                  <a:schemeClr val="dk1"/>
                </a:solidFill>
                <a:latin typeface="Verdana"/>
                <a:ea typeface="Verdana"/>
                <a:cs typeface="Verdana"/>
                <a:sym typeface="Verdana"/>
              </a:rPr>
              <a:t> functional writing</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3" name="Shape 243"/>
        <p:cNvGrpSpPr/>
        <p:nvPr/>
      </p:nvGrpSpPr>
      <p:grpSpPr>
        <a:xfrm>
          <a:off x="0" y="0"/>
          <a:ext cx="0" cy="0"/>
          <a:chOff x="0" y="0"/>
          <a:chExt cx="0" cy="0"/>
        </a:xfrm>
      </p:grpSpPr>
      <p:sp>
        <p:nvSpPr>
          <p:cNvPr id="244" name="Shape 244"/>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STRATEGIES</a:t>
            </a:r>
          </a:p>
        </p:txBody>
      </p:sp>
      <p:sp>
        <p:nvSpPr>
          <p:cNvPr id="245" name="Shape 245"/>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3000" u="none">
                <a:solidFill>
                  <a:srgbClr val="DA5800"/>
                </a:solidFill>
                <a:latin typeface="Verdana"/>
                <a:ea typeface="Verdana"/>
                <a:cs typeface="Verdana"/>
                <a:sym typeface="Verdana"/>
              </a:rPr>
              <a:t>Help learners to develop language learning strategies</a:t>
            </a:r>
          </a:p>
          <a:p>
            <a:pPr indent="-342900" lvl="0" marL="342900" marR="0" rtl="0" algn="l">
              <a:lnSpc>
                <a:spcPct val="100000"/>
              </a:lnSpc>
              <a:spcBef>
                <a:spcPts val="600"/>
              </a:spcBef>
              <a:spcAft>
                <a:spcPts val="0"/>
              </a:spcAft>
              <a:buClr>
                <a:srgbClr val="DA5800"/>
              </a:buClr>
              <a:buSzPct val="25000"/>
              <a:buFont typeface="Noto Sans Symbols"/>
              <a:buNone/>
            </a:pPr>
            <a:r>
              <a:t/>
            </a:r>
            <a:endParaRPr b="0" i="1" sz="3000" u="none">
              <a:solidFill>
                <a:srgbClr val="DA5800"/>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Encourage</a:t>
            </a:r>
            <a:r>
              <a:rPr b="0" i="0" lang="nl-NL" sz="2800" u="none">
                <a:solidFill>
                  <a:schemeClr val="dk1"/>
                </a:solidFill>
                <a:latin typeface="Verdana"/>
                <a:ea typeface="Verdana"/>
                <a:cs typeface="Verdana"/>
                <a:sym typeface="Verdana"/>
              </a:rPr>
              <a:t> the use of </a:t>
            </a:r>
            <a:r>
              <a:rPr b="0" i="1" lang="nl-NL" sz="2800" u="none">
                <a:solidFill>
                  <a:schemeClr val="dk1"/>
                </a:solidFill>
                <a:latin typeface="Verdana"/>
                <a:ea typeface="Verdana"/>
                <a:cs typeface="Verdana"/>
                <a:sym typeface="Verdana"/>
              </a:rPr>
              <a:t>reading</a:t>
            </a:r>
            <a:r>
              <a:rPr b="0" i="0" lang="nl-NL" sz="2800" u="none">
                <a:solidFill>
                  <a:schemeClr val="dk1"/>
                </a:solidFill>
                <a:latin typeface="Verdana"/>
                <a:ea typeface="Verdana"/>
                <a:cs typeface="Verdana"/>
                <a:sym typeface="Verdana"/>
              </a:rPr>
              <a:t> strategies</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Encourage</a:t>
            </a:r>
            <a:r>
              <a:rPr b="0" i="0" lang="nl-NL" sz="2800" u="none">
                <a:solidFill>
                  <a:schemeClr val="dk1"/>
                </a:solidFill>
                <a:latin typeface="Verdana"/>
                <a:ea typeface="Verdana"/>
                <a:cs typeface="Verdana"/>
                <a:sym typeface="Verdana"/>
              </a:rPr>
              <a:t> the use of </a:t>
            </a:r>
            <a:r>
              <a:rPr b="0" i="1" lang="nl-NL" sz="2800" u="none">
                <a:solidFill>
                  <a:schemeClr val="dk1"/>
                </a:solidFill>
                <a:latin typeface="Verdana"/>
                <a:ea typeface="Verdana"/>
                <a:cs typeface="Verdana"/>
                <a:sym typeface="Verdana"/>
              </a:rPr>
              <a:t>compensatory</a:t>
            </a:r>
            <a:r>
              <a:rPr b="0" i="0" lang="nl-NL" sz="2800" u="none">
                <a:solidFill>
                  <a:schemeClr val="dk1"/>
                </a:solidFill>
                <a:latin typeface="Verdana"/>
                <a:ea typeface="Verdana"/>
                <a:cs typeface="Verdana"/>
                <a:sym typeface="Verdana"/>
              </a:rPr>
              <a:t> strategies in speaking</a:t>
            </a:r>
          </a:p>
          <a:p>
            <a:pPr indent="-342900" lvl="0" marL="342900" marR="0" rtl="0" algn="l">
              <a:lnSpc>
                <a:spcPct val="10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Encourage</a:t>
            </a:r>
            <a:r>
              <a:rPr b="0" i="0" lang="nl-NL" sz="2800" u="none">
                <a:solidFill>
                  <a:schemeClr val="dk1"/>
                </a:solidFill>
                <a:latin typeface="Verdana"/>
                <a:ea typeface="Verdana"/>
                <a:cs typeface="Verdana"/>
                <a:sym typeface="Verdana"/>
              </a:rPr>
              <a:t> </a:t>
            </a:r>
            <a:r>
              <a:rPr b="0" i="1" lang="nl-NL" sz="2800" u="none">
                <a:solidFill>
                  <a:schemeClr val="dk1"/>
                </a:solidFill>
                <a:latin typeface="Verdana"/>
                <a:ea typeface="Verdana"/>
                <a:cs typeface="Verdana"/>
                <a:sym typeface="Verdana"/>
              </a:rPr>
              <a:t>reflection</a:t>
            </a:r>
            <a:r>
              <a:rPr b="0" i="0" lang="nl-NL" sz="2800" u="none">
                <a:solidFill>
                  <a:schemeClr val="dk1"/>
                </a:solidFill>
                <a:latin typeface="Verdana"/>
                <a:ea typeface="Verdana"/>
                <a:cs typeface="Verdana"/>
                <a:sym typeface="Verdana"/>
              </a:rPr>
              <a:t> on strategy use and language learning</a:t>
            </a:r>
          </a:p>
          <a:p>
            <a:pPr indent="-342900" lvl="0" marL="342900" marR="0" rtl="0" algn="l">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9" name="Shape 249"/>
        <p:cNvGrpSpPr/>
        <p:nvPr/>
      </p:nvGrpSpPr>
      <p:grpSpPr>
        <a:xfrm>
          <a:off x="0" y="0"/>
          <a:ext cx="0" cy="0"/>
          <a:chOff x="0" y="0"/>
          <a:chExt cx="0" cy="0"/>
        </a:xfrm>
      </p:grpSpPr>
      <p:sp>
        <p:nvSpPr>
          <p:cNvPr id="250" name="Shape 250"/>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600" u="none" cap="none" strike="noStrike">
                <a:solidFill>
                  <a:srgbClr val="DA5800"/>
                </a:solidFill>
                <a:latin typeface="Verdana"/>
                <a:ea typeface="Verdana"/>
                <a:cs typeface="Verdana"/>
                <a:sym typeface="Verdana"/>
              </a:rPr>
              <a:t>Results</a:t>
            </a:r>
          </a:p>
        </p:txBody>
      </p:sp>
      <p:sp>
        <p:nvSpPr>
          <p:cNvPr id="251" name="Shape 251"/>
          <p:cNvSpPr txBox="1"/>
          <p:nvPr>
            <p:ph idx="1" type="body"/>
          </p:nvPr>
        </p:nvSpPr>
        <p:spPr>
          <a:xfrm>
            <a:off x="879475" y="2060575"/>
            <a:ext cx="8229600" cy="446405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All categories were present</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Individual teacher differences</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No main differences between subject and language teachers</a:t>
            </a:r>
          </a:p>
          <a:p>
            <a:pPr indent="-285750" lvl="1" marL="742950" marR="0" rtl="0" algn="l">
              <a:lnSpc>
                <a:spcPct val="10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Except for: focus on form</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Many teachers not aware of their language pedagogical repertoire</a:t>
            </a:r>
          </a:p>
          <a:p>
            <a:pPr indent="-285750" lvl="1" marL="742950" marR="0" rtl="0" algn="l">
              <a:lnSpc>
                <a:spcPct val="10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 e.g.: focus on form</a:t>
            </a:r>
          </a:p>
          <a:p>
            <a:pPr indent="-285750" lvl="1" marL="742950" marR="0" rtl="0" algn="l">
              <a:lnSpc>
                <a:spcPct val="10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“just good teaching”</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5" name="Shape 255"/>
        <p:cNvGrpSpPr/>
        <p:nvPr/>
      </p:nvGrpSpPr>
      <p:grpSpPr>
        <a:xfrm>
          <a:off x="0" y="0"/>
          <a:ext cx="0" cy="0"/>
          <a:chOff x="0" y="0"/>
          <a:chExt cx="0" cy="0"/>
        </a:xfrm>
      </p:grpSpPr>
      <p:sp>
        <p:nvSpPr>
          <p:cNvPr id="256" name="Shape 256"/>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Preliminary conclusion</a:t>
            </a:r>
          </a:p>
        </p:txBody>
      </p:sp>
      <p:sp>
        <p:nvSpPr>
          <p:cNvPr id="257" name="Shape 257"/>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If subject teachers implicitly apply language teaching pedagogy</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Then collaboration between subject and language teachers should be feasible</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However: only incidental collaboration between subject and language teachers</a:t>
            </a:r>
          </a:p>
          <a:p>
            <a:pPr indent="-342900" lvl="0" marL="342900" marR="0" rtl="0" algn="l">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1" name="Shape 261"/>
        <p:cNvGrpSpPr/>
        <p:nvPr/>
      </p:nvGrpSpPr>
      <p:grpSpPr>
        <a:xfrm>
          <a:off x="0" y="0"/>
          <a:ext cx="0" cy="0"/>
          <a:chOff x="0" y="0"/>
          <a:chExt cx="0" cy="0"/>
        </a:xfrm>
      </p:grpSpPr>
      <p:sp>
        <p:nvSpPr>
          <p:cNvPr id="262" name="Shape 262"/>
          <p:cNvSpPr txBox="1"/>
          <p:nvPr>
            <p:ph idx="4294967295"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Follow-up survey</a:t>
            </a:r>
          </a:p>
        </p:txBody>
      </p:sp>
      <p:sp>
        <p:nvSpPr>
          <p:cNvPr id="263" name="Shape 263"/>
          <p:cNvSpPr txBox="1"/>
          <p:nvPr>
            <p:ph idx="4294967295" type="body"/>
          </p:nvPr>
        </p:nvSpPr>
        <p:spPr>
          <a:xfrm>
            <a:off x="879475" y="2060575"/>
            <a:ext cx="6140449" cy="479742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DA5800"/>
              </a:buClr>
              <a:buSzPct val="25000"/>
              <a:buFont typeface="Noto Sans Symbols"/>
              <a:buNone/>
            </a:pPr>
            <a:r>
              <a:rPr b="0" i="0" lang="nl-NL" sz="2400" u="none">
                <a:solidFill>
                  <a:schemeClr val="dk1"/>
                </a:solidFill>
                <a:latin typeface="Verdana"/>
                <a:ea typeface="Verdana"/>
                <a:cs typeface="Verdana"/>
                <a:sym typeface="Verdana"/>
              </a:rPr>
              <a:t>What’s the role for language teachers in CLIL?</a:t>
            </a:r>
          </a:p>
          <a:p>
            <a:pPr indent="-285750" lvl="1" marL="742950" marR="0" rtl="0" algn="l">
              <a:lnSpc>
                <a:spcPct val="90000"/>
              </a:lnSpc>
              <a:spcBef>
                <a:spcPts val="420"/>
              </a:spcBef>
              <a:spcAft>
                <a:spcPts val="0"/>
              </a:spcAft>
              <a:buClr>
                <a:srgbClr val="DA5800"/>
              </a:buClr>
              <a:buSzPct val="64999"/>
              <a:buFont typeface="Noto Sans Symbols"/>
              <a:buChar char="❑"/>
            </a:pPr>
            <a:r>
              <a:rPr b="0" i="0" lang="nl-NL" sz="2100" u="none" cap="none" strike="noStrike">
                <a:solidFill>
                  <a:schemeClr val="dk1"/>
                </a:solidFill>
                <a:latin typeface="Verdana"/>
                <a:ea typeface="Verdana"/>
                <a:cs typeface="Verdana"/>
                <a:sym typeface="Verdana"/>
              </a:rPr>
              <a:t>Language expert for their colleagues</a:t>
            </a:r>
          </a:p>
          <a:p>
            <a:pPr indent="-285750" lvl="1" marL="742950" marR="0" rtl="0" algn="l">
              <a:lnSpc>
                <a:spcPct val="90000"/>
              </a:lnSpc>
              <a:spcBef>
                <a:spcPts val="420"/>
              </a:spcBef>
              <a:spcAft>
                <a:spcPts val="0"/>
              </a:spcAft>
              <a:buClr>
                <a:srgbClr val="DA5800"/>
              </a:buClr>
              <a:buSzPct val="64999"/>
              <a:buFont typeface="Noto Sans Symbols"/>
              <a:buChar char="❑"/>
            </a:pPr>
            <a:r>
              <a:rPr b="0" i="0" lang="nl-NL" sz="2100" u="none" cap="none" strike="noStrike">
                <a:solidFill>
                  <a:schemeClr val="dk1"/>
                </a:solidFill>
                <a:latin typeface="Verdana"/>
                <a:ea typeface="Verdana"/>
                <a:cs typeface="Verdana"/>
                <a:sym typeface="Verdana"/>
              </a:rPr>
              <a:t>L2 pedagogy expert for their colleagues</a:t>
            </a:r>
          </a:p>
          <a:p>
            <a:pPr indent="-285750" lvl="1" marL="742950" marR="0" rtl="0" algn="l">
              <a:lnSpc>
                <a:spcPct val="90000"/>
              </a:lnSpc>
              <a:spcBef>
                <a:spcPts val="420"/>
              </a:spcBef>
              <a:spcAft>
                <a:spcPts val="0"/>
              </a:spcAft>
              <a:buClr>
                <a:srgbClr val="DA5800"/>
              </a:buClr>
              <a:buSzPct val="64999"/>
              <a:buFont typeface="Noto Sans Symbols"/>
              <a:buChar char="❑"/>
            </a:pPr>
            <a:r>
              <a:rPr b="0" i="0" lang="nl-NL" sz="2100" u="none" cap="none" strike="noStrike">
                <a:solidFill>
                  <a:schemeClr val="dk1"/>
                </a:solidFill>
                <a:latin typeface="Verdana"/>
                <a:ea typeface="Verdana"/>
                <a:cs typeface="Verdana"/>
                <a:sym typeface="Verdana"/>
              </a:rPr>
              <a:t>Co-designing CLIL projects</a:t>
            </a:r>
          </a:p>
          <a:p>
            <a:pPr indent="-285750" lvl="1" marL="742950" marR="0" rtl="0" algn="l">
              <a:lnSpc>
                <a:spcPct val="90000"/>
              </a:lnSpc>
              <a:spcBef>
                <a:spcPts val="420"/>
              </a:spcBef>
              <a:spcAft>
                <a:spcPts val="0"/>
              </a:spcAft>
              <a:buClr>
                <a:srgbClr val="DA5800"/>
              </a:buClr>
              <a:buSzPct val="64999"/>
              <a:buFont typeface="Noto Sans Symbols"/>
              <a:buChar char="❑"/>
            </a:pPr>
            <a:r>
              <a:rPr b="0" i="0" lang="nl-NL" sz="2100" u="none" cap="none" strike="noStrike">
                <a:solidFill>
                  <a:schemeClr val="dk1"/>
                </a:solidFill>
                <a:latin typeface="Verdana"/>
                <a:ea typeface="Verdana"/>
                <a:cs typeface="Verdana"/>
                <a:sym typeface="Verdana"/>
              </a:rPr>
              <a:t>Pre-teaching content-specific language</a:t>
            </a:r>
          </a:p>
          <a:p>
            <a:pPr indent="-285750" lvl="1" marL="742950" marR="0" rtl="0" algn="l">
              <a:lnSpc>
                <a:spcPct val="90000"/>
              </a:lnSpc>
              <a:spcBef>
                <a:spcPts val="420"/>
              </a:spcBef>
              <a:spcAft>
                <a:spcPts val="0"/>
              </a:spcAft>
              <a:buClr>
                <a:srgbClr val="DA5800"/>
              </a:buClr>
              <a:buSzPct val="64999"/>
              <a:buFont typeface="Noto Sans Symbols"/>
              <a:buChar char="❑"/>
            </a:pPr>
            <a:r>
              <a:rPr b="0" i="0" lang="nl-NL" sz="2100" u="none" cap="none" strike="noStrike">
                <a:solidFill>
                  <a:schemeClr val="dk1"/>
                </a:solidFill>
                <a:latin typeface="Verdana"/>
                <a:ea typeface="Verdana"/>
                <a:cs typeface="Verdana"/>
                <a:sym typeface="Verdana"/>
              </a:rPr>
              <a:t>Supporting content-class assignments</a:t>
            </a:r>
          </a:p>
          <a:p>
            <a:pPr indent="-342900" lvl="0" marL="342900" marR="0" rtl="0" algn="l">
              <a:lnSpc>
                <a:spcPct val="90000"/>
              </a:lnSpc>
              <a:spcBef>
                <a:spcPts val="480"/>
              </a:spcBef>
              <a:spcAft>
                <a:spcPts val="0"/>
              </a:spcAft>
              <a:buClr>
                <a:srgbClr val="DA5800"/>
              </a:buClr>
              <a:buSzPct val="25000"/>
              <a:buFont typeface="Noto Sans Symbols"/>
              <a:buNone/>
            </a:pPr>
            <a:r>
              <a:rPr b="0" i="0" lang="nl-NL" sz="2400" u="none">
                <a:solidFill>
                  <a:schemeClr val="dk1"/>
                </a:solidFill>
                <a:latin typeface="Verdana"/>
                <a:ea typeface="Verdana"/>
                <a:cs typeface="Verdana"/>
                <a:sym typeface="Verdana"/>
              </a:rPr>
              <a:t>Follow-up study: Design principles for effective integration/collaboration between subject and language classes/teachers</a:t>
            </a:r>
          </a:p>
        </p:txBody>
      </p:sp>
      <p:sp>
        <p:nvSpPr>
          <p:cNvPr id="264" name="Shape 264"/>
          <p:cNvSpPr txBox="1"/>
          <p:nvPr>
            <p:ph idx="4294967295" type="body"/>
          </p:nvPr>
        </p:nvSpPr>
        <p:spPr>
          <a:xfrm>
            <a:off x="7451725" y="2060575"/>
            <a:ext cx="1657350" cy="41052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DA5800"/>
              </a:buClr>
              <a:buSzPct val="25000"/>
              <a:buFont typeface="Noto Sans Symbols"/>
              <a:buNone/>
            </a:pPr>
            <a:r>
              <a:rPr b="0" i="0" lang="nl-NL" sz="2400" u="none">
                <a:solidFill>
                  <a:schemeClr val="dk1"/>
                </a:solidFill>
                <a:latin typeface="Verdana"/>
                <a:ea typeface="Verdana"/>
                <a:cs typeface="Verdana"/>
                <a:sym typeface="Verdana"/>
              </a:rPr>
              <a:t>Practice?</a:t>
            </a:r>
            <a:br>
              <a:rPr b="0" i="0" lang="nl-NL" sz="2400" u="none">
                <a:solidFill>
                  <a:schemeClr val="dk1"/>
                </a:solidFill>
                <a:latin typeface="Verdana"/>
                <a:ea typeface="Verdana"/>
                <a:cs typeface="Verdana"/>
                <a:sym typeface="Verdana"/>
              </a:rPr>
            </a:br>
          </a:p>
          <a:p>
            <a:pPr indent="-342900" lvl="0" marL="342900" marR="0" rtl="0" algn="l">
              <a:lnSpc>
                <a:spcPct val="90000"/>
              </a:lnSpc>
              <a:spcBef>
                <a:spcPts val="420"/>
              </a:spcBef>
              <a:spcAft>
                <a:spcPts val="0"/>
              </a:spcAft>
              <a:buClr>
                <a:srgbClr val="DA5800"/>
              </a:buClr>
              <a:buSzPct val="25000"/>
              <a:buFont typeface="Noto Sans Symbols"/>
              <a:buNone/>
            </a:pPr>
            <a:r>
              <a:rPr b="0" i="0" lang="nl-NL" sz="2100" u="none">
                <a:solidFill>
                  <a:schemeClr val="dk1"/>
                </a:solidFill>
                <a:latin typeface="Verdana"/>
                <a:ea typeface="Verdana"/>
                <a:cs typeface="Verdana"/>
                <a:sym typeface="Verdana"/>
              </a:rPr>
              <a:t>yes</a:t>
            </a:r>
          </a:p>
          <a:p>
            <a:pPr indent="-342900" lvl="0" marL="342900" marR="0" rtl="0" algn="l">
              <a:lnSpc>
                <a:spcPct val="90000"/>
              </a:lnSpc>
              <a:spcBef>
                <a:spcPts val="420"/>
              </a:spcBef>
              <a:spcAft>
                <a:spcPts val="0"/>
              </a:spcAft>
              <a:buClr>
                <a:srgbClr val="DA5800"/>
              </a:buClr>
              <a:buSzPct val="25000"/>
              <a:buFont typeface="Noto Sans Symbols"/>
              <a:buNone/>
            </a:pPr>
            <a:r>
              <a:rPr b="0" i="0" lang="nl-NL" sz="2100" u="none">
                <a:solidFill>
                  <a:schemeClr val="dk1"/>
                </a:solidFill>
                <a:latin typeface="Verdana"/>
                <a:ea typeface="Verdana"/>
                <a:cs typeface="Verdana"/>
                <a:sym typeface="Verdana"/>
              </a:rPr>
              <a:t>no</a:t>
            </a:r>
            <a:br>
              <a:rPr b="0" i="0" lang="nl-NL" sz="2100" u="none">
                <a:solidFill>
                  <a:schemeClr val="dk1"/>
                </a:solidFill>
                <a:latin typeface="Verdana"/>
                <a:ea typeface="Verdana"/>
                <a:cs typeface="Verdana"/>
                <a:sym typeface="Verdana"/>
              </a:rPr>
            </a:br>
          </a:p>
          <a:p>
            <a:pPr indent="-342900" lvl="0" marL="342900" marR="0" rtl="0" algn="l">
              <a:lnSpc>
                <a:spcPct val="90000"/>
              </a:lnSpc>
              <a:spcBef>
                <a:spcPts val="420"/>
              </a:spcBef>
              <a:spcAft>
                <a:spcPts val="0"/>
              </a:spcAft>
              <a:buClr>
                <a:srgbClr val="DA5800"/>
              </a:buClr>
              <a:buSzPct val="25000"/>
              <a:buFont typeface="Noto Sans Symbols"/>
              <a:buNone/>
            </a:pPr>
            <a:r>
              <a:rPr b="0" i="0" lang="nl-NL" sz="2100" u="none">
                <a:solidFill>
                  <a:schemeClr val="dk1"/>
                </a:solidFill>
                <a:latin typeface="Verdana"/>
                <a:ea typeface="Verdana"/>
                <a:cs typeface="Verdana"/>
                <a:sym typeface="Verdana"/>
              </a:rPr>
              <a:t>some</a:t>
            </a:r>
          </a:p>
          <a:p>
            <a:pPr indent="-342900" lvl="0" marL="342900" marR="0" rtl="0" algn="l">
              <a:lnSpc>
                <a:spcPct val="90000"/>
              </a:lnSpc>
              <a:spcBef>
                <a:spcPts val="420"/>
              </a:spcBef>
              <a:spcAft>
                <a:spcPts val="0"/>
              </a:spcAft>
              <a:buClr>
                <a:srgbClr val="DA5800"/>
              </a:buClr>
              <a:buSzPct val="25000"/>
              <a:buFont typeface="Noto Sans Symbols"/>
              <a:buNone/>
            </a:pPr>
            <a:r>
              <a:rPr b="0" i="0" lang="nl-NL" sz="2100" u="none">
                <a:solidFill>
                  <a:schemeClr val="dk1"/>
                </a:solidFill>
                <a:latin typeface="Verdana"/>
                <a:ea typeface="Verdana"/>
                <a:cs typeface="Verdana"/>
                <a:sym typeface="Verdana"/>
              </a:rPr>
              <a:t>no</a:t>
            </a:r>
            <a:br>
              <a:rPr b="0" i="0" lang="nl-NL" sz="2100" u="none">
                <a:solidFill>
                  <a:schemeClr val="dk1"/>
                </a:solidFill>
                <a:latin typeface="Verdana"/>
                <a:ea typeface="Verdana"/>
                <a:cs typeface="Verdana"/>
                <a:sym typeface="Verdana"/>
              </a:rPr>
            </a:br>
          </a:p>
          <a:p>
            <a:pPr indent="-342900" lvl="0" marL="342900" marR="0" rtl="0" algn="l">
              <a:lnSpc>
                <a:spcPct val="90000"/>
              </a:lnSpc>
              <a:spcBef>
                <a:spcPts val="420"/>
              </a:spcBef>
              <a:spcAft>
                <a:spcPts val="0"/>
              </a:spcAft>
              <a:buClr>
                <a:srgbClr val="DA5800"/>
              </a:buClr>
              <a:buSzPct val="25000"/>
              <a:buFont typeface="Noto Sans Symbols"/>
              <a:buNone/>
            </a:pPr>
            <a:r>
              <a:rPr b="0" i="0" lang="nl-NL" sz="2100" u="none">
                <a:solidFill>
                  <a:schemeClr val="dk1"/>
                </a:solidFill>
                <a:latin typeface="Verdana"/>
                <a:ea typeface="Verdana"/>
                <a:cs typeface="Verdana"/>
                <a:sym typeface="Verdana"/>
              </a:rPr>
              <a:t>no</a:t>
            </a:r>
          </a:p>
          <a:p>
            <a:pPr indent="-342900" lvl="0" marL="342900" marR="0" rtl="0" algn="l">
              <a:lnSpc>
                <a:spcPct val="90000"/>
              </a:lnSpc>
              <a:spcBef>
                <a:spcPts val="420"/>
              </a:spcBef>
              <a:spcAft>
                <a:spcPts val="0"/>
              </a:spcAft>
              <a:buClr>
                <a:srgbClr val="DA5800"/>
              </a:buClr>
              <a:buSzPct val="25000"/>
              <a:buFont typeface="Noto Sans Symbols"/>
              <a:buNone/>
            </a:pPr>
            <a:br>
              <a:rPr b="0" i="0" lang="nl-NL" sz="2100" u="none">
                <a:solidFill>
                  <a:schemeClr val="dk1"/>
                </a:solidFill>
                <a:latin typeface="Verdana"/>
                <a:ea typeface="Verdana"/>
                <a:cs typeface="Verdana"/>
                <a:sym typeface="Verdana"/>
              </a:rPr>
            </a:br>
            <a:br>
              <a:rPr b="0" i="0" lang="nl-NL" sz="2100" u="none">
                <a:solidFill>
                  <a:schemeClr val="dk1"/>
                </a:solidFill>
                <a:latin typeface="Verdana"/>
                <a:ea typeface="Verdana"/>
                <a:cs typeface="Verdana"/>
                <a:sym typeface="Verdana"/>
              </a:rPr>
            </a:b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8" name="Shape 268"/>
        <p:cNvGrpSpPr/>
        <p:nvPr/>
      </p:nvGrpSpPr>
      <p:grpSpPr>
        <a:xfrm>
          <a:off x="0" y="0"/>
          <a:ext cx="0" cy="0"/>
          <a:chOff x="0" y="0"/>
          <a:chExt cx="0" cy="0"/>
        </a:xfrm>
      </p:grpSpPr>
      <p:sp>
        <p:nvSpPr>
          <p:cNvPr id="269" name="Shape 269"/>
          <p:cNvSpPr txBox="1"/>
          <p:nvPr/>
        </p:nvSpPr>
        <p:spPr>
          <a:xfrm>
            <a:off x="1116012" y="914400"/>
            <a:ext cx="1670050" cy="685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Verdana"/>
              <a:buNone/>
            </a:pPr>
            <a:r>
              <a:rPr b="0" i="0" lang="nl-NL" sz="3200" u="none">
                <a:solidFill>
                  <a:schemeClr val="dk1"/>
                </a:solidFill>
                <a:latin typeface="Verdana"/>
                <a:ea typeface="Verdana"/>
                <a:cs typeface="Verdana"/>
                <a:sym typeface="Verdana"/>
              </a:rPr>
              <a:t>Input</a:t>
            </a:r>
          </a:p>
        </p:txBody>
      </p:sp>
      <p:sp>
        <p:nvSpPr>
          <p:cNvPr id="270" name="Shape 270"/>
          <p:cNvSpPr/>
          <p:nvPr/>
        </p:nvSpPr>
        <p:spPr>
          <a:xfrm rot="-6600000">
            <a:off x="1143792" y="4236243"/>
            <a:ext cx="1955800" cy="2678112"/>
          </a:xfrm>
          <a:prstGeom prst="downArrow">
            <a:avLst>
              <a:gd fmla="val 13713" name="adj1"/>
              <a:gd fmla="val 50000" name="adj2"/>
            </a:avLst>
          </a:prstGeom>
          <a:solidFill>
            <a:srgbClr val="00B050"/>
          </a:solidFill>
          <a:ln cap="flat" cmpd="sng" w="25400">
            <a:solidFill>
              <a:srgbClr val="92D050"/>
            </a:solidFill>
            <a:prstDash val="solid"/>
            <a:miter/>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271" name="Shape 271"/>
          <p:cNvSpPr txBox="1"/>
          <p:nvPr/>
        </p:nvSpPr>
        <p:spPr>
          <a:xfrm rot="-1200000">
            <a:off x="786662" y="5464113"/>
            <a:ext cx="2544012" cy="268198"/>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  subjects Geo, His, Bio, …</a:t>
            </a:r>
          </a:p>
        </p:txBody>
      </p:sp>
      <p:sp>
        <p:nvSpPr>
          <p:cNvPr id="272" name="Shape 272"/>
          <p:cNvSpPr/>
          <p:nvPr/>
        </p:nvSpPr>
        <p:spPr>
          <a:xfrm rot="2040000">
            <a:off x="935037" y="2413000"/>
            <a:ext cx="2238375" cy="992186"/>
          </a:xfrm>
          <a:prstGeom prst="rightArrow">
            <a:avLst>
              <a:gd fmla="val 16813" name="adj1"/>
              <a:gd fmla="val 50000" name="adj2"/>
            </a:avLst>
          </a:prstGeom>
          <a:solidFill>
            <a:schemeClr val="accent2"/>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a:solidFill>
                  <a:srgbClr val="FFFFFF"/>
                </a:solidFill>
                <a:latin typeface="Verdana"/>
                <a:ea typeface="Verdana"/>
                <a:cs typeface="Verdana"/>
                <a:sym typeface="Verdana"/>
              </a:rPr>
              <a:t>English lessons</a:t>
            </a:r>
          </a:p>
        </p:txBody>
      </p:sp>
      <p:sp>
        <p:nvSpPr>
          <p:cNvPr id="273" name="Shape 273"/>
          <p:cNvSpPr/>
          <p:nvPr/>
        </p:nvSpPr>
        <p:spPr>
          <a:xfrm>
            <a:off x="5541962" y="4857750"/>
            <a:ext cx="2717799" cy="2000250"/>
          </a:xfrm>
          <a:prstGeom prst="rightArrow">
            <a:avLst>
              <a:gd fmla="val 50000" name="adj1"/>
              <a:gd fmla="val 50000" name="adj2"/>
            </a:avLst>
          </a:prstGeom>
          <a:solidFill>
            <a:srgbClr val="00B050"/>
          </a:solidFill>
          <a:ln cap="flat" cmpd="sng" w="25400">
            <a:solidFill>
              <a:srgbClr val="88A3A5"/>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Clr>
                <a:srgbClr val="FFFFFF"/>
              </a:buClr>
              <a:buSzPct val="25000"/>
              <a:buFont typeface="Verdana"/>
              <a:buNone/>
            </a:pPr>
            <a:r>
              <a:rPr b="0" i="0" lang="nl-NL" sz="1800" u="none" cap="none" strike="noStrike">
                <a:solidFill>
                  <a:srgbClr val="FFFFFF"/>
                </a:solidFill>
                <a:latin typeface="Verdana"/>
                <a:ea typeface="Verdana"/>
                <a:cs typeface="Verdana"/>
                <a:sym typeface="Verdana"/>
              </a:rPr>
              <a:t>Subjects, geo, his…</a:t>
            </a:r>
          </a:p>
        </p:txBody>
      </p:sp>
      <p:pic>
        <p:nvPicPr>
          <p:cNvPr id="274" name="Shape 274"/>
          <p:cNvPicPr preferRelativeResize="0"/>
          <p:nvPr/>
        </p:nvPicPr>
        <p:blipFill rotWithShape="1">
          <a:blip r:embed="rId3">
            <a:alphaModFix/>
          </a:blip>
          <a:srcRect b="0" l="0" r="0" t="0"/>
          <a:stretch/>
        </p:blipFill>
        <p:spPr>
          <a:xfrm>
            <a:off x="3886200" y="3581400"/>
            <a:ext cx="1049337" cy="1181100"/>
          </a:xfrm>
          <a:prstGeom prst="rect">
            <a:avLst/>
          </a:prstGeom>
          <a:noFill/>
          <a:ln>
            <a:noFill/>
          </a:ln>
        </p:spPr>
      </p:pic>
      <p:sp>
        <p:nvSpPr>
          <p:cNvPr id="275" name="Shape 275"/>
          <p:cNvSpPr txBox="1"/>
          <p:nvPr/>
        </p:nvSpPr>
        <p:spPr>
          <a:xfrm>
            <a:off x="5286375" y="914400"/>
            <a:ext cx="3552825" cy="685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Calibri"/>
              <a:buNone/>
            </a:pPr>
            <a:r>
              <a:rPr b="0" i="0" lang="nl-NL" sz="3200" u="none">
                <a:solidFill>
                  <a:schemeClr val="dk1"/>
                </a:solidFill>
                <a:latin typeface="Calibri"/>
                <a:ea typeface="Calibri"/>
                <a:cs typeface="Calibri"/>
                <a:sym typeface="Calibri"/>
              </a:rPr>
              <a:t>		 </a:t>
            </a:r>
            <a:r>
              <a:rPr b="0" i="0" lang="nl-NL" sz="3200" u="none">
                <a:solidFill>
                  <a:schemeClr val="dk1"/>
                </a:solidFill>
                <a:latin typeface="Verdana"/>
                <a:ea typeface="Verdana"/>
                <a:cs typeface="Verdana"/>
                <a:sym typeface="Verdana"/>
              </a:rPr>
              <a:t>Output</a:t>
            </a:r>
          </a:p>
        </p:txBody>
      </p:sp>
      <p:sp>
        <p:nvSpPr>
          <p:cNvPr id="276" name="Shape 276"/>
          <p:cNvSpPr txBox="1"/>
          <p:nvPr/>
        </p:nvSpPr>
        <p:spPr>
          <a:xfrm>
            <a:off x="2987675" y="260350"/>
            <a:ext cx="3689349" cy="57943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DA5800"/>
              </a:buClr>
              <a:buSzPct val="25000"/>
              <a:buFont typeface="Verdana"/>
              <a:buNone/>
            </a:pPr>
            <a:r>
              <a:rPr b="0" i="0" lang="nl-NL" sz="3200" u="none">
                <a:solidFill>
                  <a:srgbClr val="DA5800"/>
                </a:solidFill>
                <a:latin typeface="Verdana"/>
                <a:ea typeface="Verdana"/>
                <a:cs typeface="Verdana"/>
                <a:sym typeface="Verdana"/>
              </a:rPr>
              <a:t>Existing situation</a:t>
            </a:r>
          </a:p>
        </p:txBody>
      </p:sp>
      <p:sp>
        <p:nvSpPr>
          <p:cNvPr id="277" name="Shape 277"/>
          <p:cNvSpPr/>
          <p:nvPr/>
        </p:nvSpPr>
        <p:spPr>
          <a:xfrm>
            <a:off x="5748337" y="2005011"/>
            <a:ext cx="2090737" cy="1854200"/>
          </a:xfrm>
          <a:prstGeom prst="rightArrow">
            <a:avLst>
              <a:gd fmla="val 50000" name="adj1"/>
              <a:gd fmla="val 50000" name="adj2"/>
            </a:avLst>
          </a:prstGeom>
          <a:solidFill>
            <a:schemeClr val="accent2"/>
          </a:solidFill>
          <a:ln cap="flat" cmpd="sng" w="25400">
            <a:solidFill>
              <a:srgbClr val="88A3A5"/>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cap="none" strike="noStrike">
                <a:solidFill>
                  <a:srgbClr val="FFFFFF"/>
                </a:solidFill>
                <a:latin typeface="Verdana"/>
                <a:ea typeface="Verdana"/>
                <a:cs typeface="Verdana"/>
                <a:sym typeface="Verdana"/>
              </a:rPr>
              <a:t> English lessons</a:t>
            </a:r>
          </a:p>
        </p:txBody>
      </p:sp>
      <p:sp>
        <p:nvSpPr>
          <p:cNvPr id="278" name="Shape 278"/>
          <p:cNvSpPr/>
          <p:nvPr/>
        </p:nvSpPr>
        <p:spPr>
          <a:xfrm rot="3360000">
            <a:off x="2674142" y="2074068"/>
            <a:ext cx="1874836" cy="685800"/>
          </a:xfrm>
          <a:prstGeom prst="rightArrow">
            <a:avLst>
              <a:gd fmla="val 17649" name="adj1"/>
              <a:gd fmla="val 50000" name="adj2"/>
            </a:avLst>
          </a:prstGeom>
          <a:solidFill>
            <a:schemeClr val="accent2"/>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a:solidFill>
                  <a:srgbClr val="FFFFFF"/>
                </a:solidFill>
                <a:latin typeface="Verdana"/>
                <a:ea typeface="Verdana"/>
                <a:cs typeface="Verdana"/>
                <a:sym typeface="Verdana"/>
              </a:rPr>
              <a:t> focus on form</a:t>
            </a:r>
          </a:p>
        </p:txBody>
      </p:sp>
      <p:sp>
        <p:nvSpPr>
          <p:cNvPr id="279" name="Shape 279"/>
          <p:cNvSpPr/>
          <p:nvPr/>
        </p:nvSpPr>
        <p:spPr>
          <a:xfrm>
            <a:off x="5072062" y="1500187"/>
            <a:ext cx="1462086" cy="1590674"/>
          </a:xfrm>
          <a:prstGeom prst="rightArrow">
            <a:avLst>
              <a:gd fmla="val 50000" name="adj1"/>
              <a:gd fmla="val 50000" name="adj2"/>
            </a:avLst>
          </a:prstGeom>
          <a:solidFill>
            <a:schemeClr val="accent2"/>
          </a:solidFill>
          <a:ln cap="flat" cmpd="sng" w="25400">
            <a:solidFill>
              <a:srgbClr val="88A3A5"/>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cap="none" strike="noStrike">
                <a:solidFill>
                  <a:srgbClr val="FFFFFF"/>
                </a:solidFill>
                <a:latin typeface="Verdana"/>
                <a:ea typeface="Verdana"/>
                <a:cs typeface="Verdana"/>
                <a:sym typeface="Verdana"/>
              </a:rPr>
              <a:t> focus on form</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3" name="Shape 283"/>
        <p:cNvGrpSpPr/>
        <p:nvPr/>
      </p:nvGrpSpPr>
      <p:grpSpPr>
        <a:xfrm>
          <a:off x="0" y="0"/>
          <a:ext cx="0" cy="0"/>
          <a:chOff x="0" y="0"/>
          <a:chExt cx="0" cy="0"/>
        </a:xfrm>
      </p:grpSpPr>
      <p:sp>
        <p:nvSpPr>
          <p:cNvPr id="284" name="Shape 284"/>
          <p:cNvSpPr txBox="1"/>
          <p:nvPr/>
        </p:nvSpPr>
        <p:spPr>
          <a:xfrm>
            <a:off x="1116012" y="914400"/>
            <a:ext cx="1670050" cy="685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Verdana"/>
              <a:buNone/>
            </a:pPr>
            <a:r>
              <a:rPr b="0" i="0" lang="nl-NL" sz="3200" u="none">
                <a:solidFill>
                  <a:schemeClr val="dk1"/>
                </a:solidFill>
                <a:latin typeface="Verdana"/>
                <a:ea typeface="Verdana"/>
                <a:cs typeface="Verdana"/>
                <a:sym typeface="Verdana"/>
              </a:rPr>
              <a:t>Input</a:t>
            </a:r>
          </a:p>
        </p:txBody>
      </p:sp>
      <p:sp>
        <p:nvSpPr>
          <p:cNvPr id="285" name="Shape 285"/>
          <p:cNvSpPr/>
          <p:nvPr/>
        </p:nvSpPr>
        <p:spPr>
          <a:xfrm rot="-5400000">
            <a:off x="1143793" y="2915442"/>
            <a:ext cx="1955799" cy="2678112"/>
          </a:xfrm>
          <a:prstGeom prst="downArrow">
            <a:avLst>
              <a:gd fmla="val 13713" name="adj1"/>
              <a:gd fmla="val 50000" name="adj2"/>
            </a:avLst>
          </a:prstGeom>
          <a:solidFill>
            <a:srgbClr val="00B050"/>
          </a:solidFill>
          <a:ln cap="flat" cmpd="sng" w="25400">
            <a:solidFill>
              <a:srgbClr val="92D050"/>
            </a:solidFill>
            <a:prstDash val="solid"/>
            <a:miter/>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286" name="Shape 286"/>
          <p:cNvSpPr txBox="1"/>
          <p:nvPr/>
        </p:nvSpPr>
        <p:spPr>
          <a:xfrm>
            <a:off x="782618" y="4120381"/>
            <a:ext cx="2544012" cy="268198"/>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  subjects Geo, His, Bio, …</a:t>
            </a:r>
          </a:p>
        </p:txBody>
      </p:sp>
      <p:sp>
        <p:nvSpPr>
          <p:cNvPr id="287" name="Shape 287"/>
          <p:cNvSpPr/>
          <p:nvPr/>
        </p:nvSpPr>
        <p:spPr>
          <a:xfrm>
            <a:off x="762000" y="3048000"/>
            <a:ext cx="2238374" cy="992187"/>
          </a:xfrm>
          <a:prstGeom prst="rightArrow">
            <a:avLst>
              <a:gd fmla="val 16813" name="adj1"/>
              <a:gd fmla="val 50000" name="adj2"/>
            </a:avLst>
          </a:prstGeom>
          <a:solidFill>
            <a:schemeClr val="accent2"/>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a:solidFill>
                  <a:srgbClr val="FFFFFF"/>
                </a:solidFill>
                <a:latin typeface="Verdana"/>
                <a:ea typeface="Verdana"/>
                <a:cs typeface="Verdana"/>
                <a:sym typeface="Verdana"/>
              </a:rPr>
              <a:t>English lessons</a:t>
            </a:r>
          </a:p>
        </p:txBody>
      </p:sp>
      <p:sp>
        <p:nvSpPr>
          <p:cNvPr id="288" name="Shape 288"/>
          <p:cNvSpPr/>
          <p:nvPr/>
        </p:nvSpPr>
        <p:spPr>
          <a:xfrm>
            <a:off x="5297487" y="4157662"/>
            <a:ext cx="3144837" cy="749299"/>
          </a:xfrm>
          <a:prstGeom prst="rightArrow">
            <a:avLst>
              <a:gd fmla="val 50000" name="adj1"/>
              <a:gd fmla="val 50000" name="adj2"/>
            </a:avLst>
          </a:prstGeom>
          <a:solidFill>
            <a:srgbClr val="00B050"/>
          </a:solidFill>
          <a:ln cap="flat" cmpd="sng" w="25400">
            <a:solidFill>
              <a:srgbClr val="88A3A5"/>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Clr>
                <a:srgbClr val="FFFFFF"/>
              </a:buClr>
              <a:buSzPct val="25000"/>
              <a:buFont typeface="Verdana"/>
              <a:buNone/>
            </a:pPr>
            <a:r>
              <a:rPr b="0" i="0" lang="nl-NL" sz="1800" u="none" cap="none" strike="noStrike">
                <a:solidFill>
                  <a:srgbClr val="FFFFFF"/>
                </a:solidFill>
                <a:latin typeface="Verdana"/>
                <a:ea typeface="Verdana"/>
                <a:cs typeface="Verdana"/>
                <a:sym typeface="Verdana"/>
              </a:rPr>
              <a:t>Subjects, geo, his…</a:t>
            </a:r>
          </a:p>
        </p:txBody>
      </p:sp>
      <p:pic>
        <p:nvPicPr>
          <p:cNvPr id="289" name="Shape 289"/>
          <p:cNvPicPr preferRelativeResize="0"/>
          <p:nvPr/>
        </p:nvPicPr>
        <p:blipFill rotWithShape="1">
          <a:blip r:embed="rId3">
            <a:alphaModFix/>
          </a:blip>
          <a:srcRect b="0" l="0" r="0" t="0"/>
          <a:stretch/>
        </p:blipFill>
        <p:spPr>
          <a:xfrm>
            <a:off x="3886200" y="3581400"/>
            <a:ext cx="1049337" cy="1181100"/>
          </a:xfrm>
          <a:prstGeom prst="rect">
            <a:avLst/>
          </a:prstGeom>
          <a:noFill/>
          <a:ln>
            <a:noFill/>
          </a:ln>
        </p:spPr>
      </p:pic>
      <p:sp>
        <p:nvSpPr>
          <p:cNvPr id="290" name="Shape 290"/>
          <p:cNvSpPr txBox="1"/>
          <p:nvPr/>
        </p:nvSpPr>
        <p:spPr>
          <a:xfrm>
            <a:off x="5286375" y="914400"/>
            <a:ext cx="3552825" cy="685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Calibri"/>
              <a:buNone/>
            </a:pPr>
            <a:r>
              <a:rPr b="0" i="0" lang="nl-NL" sz="3200" u="none">
                <a:solidFill>
                  <a:schemeClr val="dk1"/>
                </a:solidFill>
                <a:latin typeface="Calibri"/>
                <a:ea typeface="Calibri"/>
                <a:cs typeface="Calibri"/>
                <a:sym typeface="Calibri"/>
              </a:rPr>
              <a:t>		 </a:t>
            </a:r>
            <a:r>
              <a:rPr b="0" i="0" lang="nl-NL" sz="3200" u="none">
                <a:solidFill>
                  <a:schemeClr val="dk1"/>
                </a:solidFill>
                <a:latin typeface="Verdana"/>
                <a:ea typeface="Verdana"/>
                <a:cs typeface="Verdana"/>
                <a:sym typeface="Verdana"/>
              </a:rPr>
              <a:t>Output</a:t>
            </a:r>
          </a:p>
        </p:txBody>
      </p:sp>
      <p:sp>
        <p:nvSpPr>
          <p:cNvPr id="291" name="Shape 291"/>
          <p:cNvSpPr txBox="1"/>
          <p:nvPr/>
        </p:nvSpPr>
        <p:spPr>
          <a:xfrm>
            <a:off x="3059111" y="188911"/>
            <a:ext cx="3633787" cy="57943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DA5800"/>
              </a:buClr>
              <a:buSzPct val="25000"/>
              <a:buFont typeface="Verdana"/>
              <a:buNone/>
            </a:pPr>
            <a:r>
              <a:rPr b="0" i="0" lang="nl-NL" sz="3200" u="none">
                <a:solidFill>
                  <a:srgbClr val="DA5800"/>
                </a:solidFill>
                <a:latin typeface="Verdana"/>
                <a:ea typeface="Verdana"/>
                <a:cs typeface="Verdana"/>
                <a:sym typeface="Verdana"/>
              </a:rPr>
              <a:t>Desired situation</a:t>
            </a:r>
          </a:p>
        </p:txBody>
      </p:sp>
      <p:sp>
        <p:nvSpPr>
          <p:cNvPr id="292" name="Shape 292"/>
          <p:cNvSpPr/>
          <p:nvPr/>
        </p:nvSpPr>
        <p:spPr>
          <a:xfrm>
            <a:off x="5310187" y="3468687"/>
            <a:ext cx="2432049" cy="1219199"/>
          </a:xfrm>
          <a:prstGeom prst="rightArrow">
            <a:avLst>
              <a:gd fmla="val 50000" name="adj1"/>
              <a:gd fmla="val 50000" name="adj2"/>
            </a:avLst>
          </a:prstGeom>
          <a:solidFill>
            <a:schemeClr val="accent2"/>
          </a:solidFill>
          <a:ln cap="flat" cmpd="sng" w="25400">
            <a:solidFill>
              <a:srgbClr val="88A3A5"/>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cap="none" strike="noStrike">
                <a:solidFill>
                  <a:srgbClr val="FFFFFF"/>
                </a:solidFill>
                <a:latin typeface="Verdana"/>
                <a:ea typeface="Verdana"/>
                <a:cs typeface="Verdana"/>
                <a:sym typeface="Verdana"/>
              </a:rPr>
              <a:t> English lessons</a:t>
            </a:r>
          </a:p>
        </p:txBody>
      </p:sp>
      <p:sp>
        <p:nvSpPr>
          <p:cNvPr id="293" name="Shape 293"/>
          <p:cNvSpPr/>
          <p:nvPr/>
        </p:nvSpPr>
        <p:spPr>
          <a:xfrm rot="3360000">
            <a:off x="2674142" y="2074068"/>
            <a:ext cx="1874836" cy="685800"/>
          </a:xfrm>
          <a:prstGeom prst="rightArrow">
            <a:avLst>
              <a:gd fmla="val 17649" name="adj1"/>
              <a:gd fmla="val 50000" name="adj2"/>
            </a:avLst>
          </a:prstGeom>
          <a:solidFill>
            <a:schemeClr val="accent2"/>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a:solidFill>
                  <a:srgbClr val="FFFFFF"/>
                </a:solidFill>
                <a:latin typeface="Verdana"/>
                <a:ea typeface="Verdana"/>
                <a:cs typeface="Verdana"/>
                <a:sym typeface="Verdana"/>
              </a:rPr>
              <a:t> focus on form</a:t>
            </a:r>
          </a:p>
        </p:txBody>
      </p:sp>
      <p:sp>
        <p:nvSpPr>
          <p:cNvPr id="294" name="Shape 294"/>
          <p:cNvSpPr/>
          <p:nvPr/>
        </p:nvSpPr>
        <p:spPr>
          <a:xfrm>
            <a:off x="5072062" y="1500187"/>
            <a:ext cx="1462086" cy="1590674"/>
          </a:xfrm>
          <a:prstGeom prst="rightArrow">
            <a:avLst>
              <a:gd fmla="val 50000" name="adj1"/>
              <a:gd fmla="val 50000" name="adj2"/>
            </a:avLst>
          </a:prstGeom>
          <a:solidFill>
            <a:schemeClr val="accent2"/>
          </a:solidFill>
          <a:ln cap="flat" cmpd="sng" w="25400">
            <a:solidFill>
              <a:srgbClr val="88A3A5"/>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600" u="none" cap="none" strike="noStrike">
                <a:solidFill>
                  <a:srgbClr val="FFFFFF"/>
                </a:solidFill>
                <a:latin typeface="Verdana"/>
                <a:ea typeface="Verdana"/>
                <a:cs typeface="Verdana"/>
                <a:sym typeface="Verdana"/>
              </a:rPr>
              <a:t> focus on form</a:t>
            </a:r>
          </a:p>
        </p:txBody>
      </p:sp>
      <p:sp>
        <p:nvSpPr>
          <p:cNvPr id="295" name="Shape 295"/>
          <p:cNvSpPr/>
          <p:nvPr/>
        </p:nvSpPr>
        <p:spPr>
          <a:xfrm rot="3360000">
            <a:off x="2481261" y="2336799"/>
            <a:ext cx="1752599" cy="304799"/>
          </a:xfrm>
          <a:prstGeom prst="rightArrow">
            <a:avLst>
              <a:gd fmla="val 19722" name="adj1"/>
              <a:gd fmla="val 50000" name="adj2"/>
            </a:avLst>
          </a:prstGeom>
          <a:solidFill>
            <a:srgbClr val="00B050"/>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6" name="Shape 296"/>
          <p:cNvSpPr/>
          <p:nvPr/>
        </p:nvSpPr>
        <p:spPr>
          <a:xfrm rot="7920000">
            <a:off x="5129212" y="2295524"/>
            <a:ext cx="1752600" cy="304800"/>
          </a:xfrm>
          <a:prstGeom prst="rightArrow">
            <a:avLst>
              <a:gd fmla="val 19722" name="adj1"/>
              <a:gd fmla="val 50000" name="adj2"/>
            </a:avLst>
          </a:prstGeom>
          <a:solidFill>
            <a:srgbClr val="00B050"/>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0" name="Shape 300"/>
        <p:cNvGrpSpPr/>
        <p:nvPr/>
      </p:nvGrpSpPr>
      <p:grpSpPr>
        <a:xfrm>
          <a:off x="0" y="0"/>
          <a:ext cx="0" cy="0"/>
          <a:chOff x="0" y="0"/>
          <a:chExt cx="0" cy="0"/>
        </a:xfrm>
      </p:grpSpPr>
      <p:sp>
        <p:nvSpPr>
          <p:cNvPr id="301" name="Shape 301"/>
          <p:cNvSpPr txBox="1"/>
          <p:nvPr>
            <p:ph idx="4294967295"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How does it work</a:t>
            </a:r>
          </a:p>
        </p:txBody>
      </p:sp>
      <p:sp>
        <p:nvSpPr>
          <p:cNvPr id="302" name="Shape 302"/>
          <p:cNvSpPr txBox="1"/>
          <p:nvPr>
            <p:ph idx="4294967295" type="body"/>
          </p:nvPr>
        </p:nvSpPr>
        <p:spPr>
          <a:xfrm>
            <a:off x="879475" y="2060575"/>
            <a:ext cx="7724774" cy="21129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in language class support pupils with subject material and assignments</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subject teacher and language teacher design tasks/assignments together</a:t>
            </a:r>
          </a:p>
          <a:p>
            <a:pPr indent="-342900" lvl="0" marL="342900" marR="0" rtl="0" algn="l">
              <a:lnSpc>
                <a:spcPct val="100000"/>
              </a:lnSpc>
              <a:spcBef>
                <a:spcPts val="560"/>
              </a:spcBef>
              <a:spcAft>
                <a:spcPts val="0"/>
              </a:spcAft>
              <a:buClr>
                <a:srgbClr val="DA5800"/>
              </a:buClr>
              <a:buSzPct val="25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25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p:txBody>
      </p:sp>
      <p:sp>
        <p:nvSpPr>
          <p:cNvPr id="303" name="Shape 303"/>
          <p:cNvSpPr/>
          <p:nvPr/>
        </p:nvSpPr>
        <p:spPr>
          <a:xfrm>
            <a:off x="1714500" y="4714875"/>
            <a:ext cx="3286124" cy="1785937"/>
          </a:xfrm>
          <a:prstGeom prst="downArrow">
            <a:avLst>
              <a:gd fmla="val 10800" name="adj1"/>
              <a:gd fmla="val 50000" name="adj2"/>
            </a:avLst>
          </a:prstGeom>
          <a:solidFill>
            <a:srgbClr val="00B050"/>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Learning objective</a:t>
            </a:r>
          </a:p>
          <a:p>
            <a:pPr indent="0" lvl="0" marL="0" marR="0" rtl="0" algn="ctr">
              <a:lnSpc>
                <a:spcPct val="100000"/>
              </a:lnSpc>
              <a:spcBef>
                <a:spcPts val="0"/>
              </a:spcBef>
              <a:spcAft>
                <a:spcPts val="0"/>
              </a:spcAft>
              <a:buClr>
                <a:schemeClr val="dk1"/>
              </a:buClr>
              <a:buFont typeface="Arial"/>
              <a:buNone/>
            </a:pPr>
            <a:r>
              <a:t/>
            </a:r>
            <a:endParaRPr b="0" i="0" sz="1800" u="non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subject </a:t>
            </a:r>
          </a:p>
        </p:txBody>
      </p:sp>
      <p:sp>
        <p:nvSpPr>
          <p:cNvPr id="304" name="Shape 304"/>
          <p:cNvSpPr/>
          <p:nvPr/>
        </p:nvSpPr>
        <p:spPr>
          <a:xfrm>
            <a:off x="3429000" y="4714875"/>
            <a:ext cx="3000375" cy="1785937"/>
          </a:xfrm>
          <a:prstGeom prst="downArrow">
            <a:avLst>
              <a:gd fmla="val 10800" name="adj1"/>
              <a:gd fmla="val 50000" name="adj2"/>
            </a:avLst>
          </a:prstGeom>
          <a:solidFill>
            <a:schemeClr val="accent2"/>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Learning objective</a:t>
            </a:r>
          </a:p>
          <a:p>
            <a:pPr indent="0" lvl="0" marL="0" marR="0" rtl="0" algn="ctr">
              <a:lnSpc>
                <a:spcPct val="100000"/>
              </a:lnSpc>
              <a:spcBef>
                <a:spcPts val="0"/>
              </a:spcBef>
              <a:spcAft>
                <a:spcPts val="0"/>
              </a:spcAft>
              <a:buClr>
                <a:schemeClr val="dk1"/>
              </a:buClr>
              <a:buFont typeface="Arial"/>
              <a:buNone/>
            </a:pPr>
            <a:r>
              <a:t/>
            </a:r>
            <a:endParaRPr b="0" i="0" sz="1800" u="non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english</a:t>
            </a:r>
          </a:p>
        </p:txBody>
      </p:sp>
      <p:sp>
        <p:nvSpPr>
          <p:cNvPr id="305" name="Shape 305"/>
          <p:cNvSpPr txBox="1"/>
          <p:nvPr/>
        </p:nvSpPr>
        <p:spPr>
          <a:xfrm>
            <a:off x="2500311" y="4143375"/>
            <a:ext cx="3214686" cy="571500"/>
          </a:xfrm>
          <a:prstGeom prst="rect">
            <a:avLst/>
          </a:prstGeom>
          <a:solidFill>
            <a:srgbClr val="92D050"/>
          </a:solidFill>
          <a:ln cap="flat" cmpd="sng" w="25400">
            <a:solidFill>
              <a:srgbClr val="89A4A7"/>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FFFFFF"/>
              </a:buClr>
              <a:buSzPct val="25000"/>
              <a:buFont typeface="Verdana"/>
              <a:buNone/>
            </a:pPr>
            <a:r>
              <a:rPr b="0" i="0" lang="nl-NL" sz="1800" u="none">
                <a:solidFill>
                  <a:srgbClr val="FFFFFF"/>
                </a:solidFill>
                <a:latin typeface="Verdana"/>
                <a:ea typeface="Verdana"/>
                <a:cs typeface="Verdana"/>
                <a:sym typeface="Verdana"/>
              </a:rPr>
              <a:t>Task</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7" name="Shape 167"/>
        <p:cNvGrpSpPr/>
        <p:nvPr/>
      </p:nvGrpSpPr>
      <p:grpSpPr>
        <a:xfrm>
          <a:off x="0" y="0"/>
          <a:ext cx="0" cy="0"/>
          <a:chOff x="0" y="0"/>
          <a:chExt cx="0" cy="0"/>
        </a:xfrm>
      </p:grpSpPr>
      <p:sp>
        <p:nvSpPr>
          <p:cNvPr id="168" name="Shape 168"/>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This workshop</a:t>
            </a:r>
          </a:p>
        </p:txBody>
      </p:sp>
      <p:sp>
        <p:nvSpPr>
          <p:cNvPr id="169" name="Shape 169"/>
          <p:cNvSpPr txBox="1"/>
          <p:nvPr>
            <p:ph idx="1" type="body"/>
          </p:nvPr>
        </p:nvSpPr>
        <p:spPr>
          <a:xfrm>
            <a:off x="879475" y="2060575"/>
            <a:ext cx="8229600" cy="424814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CLIL in the Netherlands</a:t>
            </a:r>
          </a:p>
          <a:p>
            <a:pPr indent="-342900" lvl="0" marL="342900" marR="0" rtl="0" algn="l">
              <a:lnSpc>
                <a:spcPct val="9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Effective ingredients for language focus in subject classes</a:t>
            </a:r>
          </a:p>
          <a:p>
            <a:pPr indent="-342900" lvl="0" marL="342900" marR="0" rtl="0" algn="l">
              <a:lnSpc>
                <a:spcPct val="9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Role of subject teachers and language teachers in CLIL</a:t>
            </a:r>
          </a:p>
          <a:p>
            <a:pPr indent="-342900" lvl="0" marL="342900" marR="0" rtl="0" algn="l">
              <a:lnSpc>
                <a:spcPct val="9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Design principles for integration of subject and language aims</a:t>
            </a:r>
          </a:p>
          <a:p>
            <a:pPr indent="-342900" lvl="0" marL="342900" marR="0" rtl="0" algn="l">
              <a:lnSpc>
                <a:spcPct val="9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Opportunities for content and language integration in linguistically diverse settings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9" name="Shape 309"/>
        <p:cNvGrpSpPr/>
        <p:nvPr/>
      </p:nvGrpSpPr>
      <p:grpSpPr>
        <a:xfrm>
          <a:off x="0" y="0"/>
          <a:ext cx="0" cy="0"/>
          <a:chOff x="0" y="0"/>
          <a:chExt cx="0" cy="0"/>
        </a:xfrm>
      </p:grpSpPr>
      <p:sp>
        <p:nvSpPr>
          <p:cNvPr id="310" name="Shape 310"/>
          <p:cNvSpPr txBox="1"/>
          <p:nvPr>
            <p:ph type="title"/>
          </p:nvPr>
        </p:nvSpPr>
        <p:spPr>
          <a:xfrm>
            <a:off x="457200" y="304800"/>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The project</a:t>
            </a:r>
          </a:p>
        </p:txBody>
      </p:sp>
      <p:sp>
        <p:nvSpPr>
          <p:cNvPr id="311" name="Shape 311"/>
          <p:cNvSpPr txBox="1"/>
          <p:nvPr>
            <p:ph idx="1" type="body"/>
          </p:nvPr>
        </p:nvSpPr>
        <p:spPr>
          <a:xfrm>
            <a:off x="879475" y="1524000"/>
            <a:ext cx="8229600" cy="4648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5 TTO schools:</a:t>
            </a:r>
          </a:p>
          <a:p>
            <a:pPr indent="-285750" lvl="1" marL="742950" marR="0" rtl="0" algn="l">
              <a:lnSpc>
                <a:spcPct val="10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Produced examples of integrated tasks and projects</a:t>
            </a:r>
          </a:p>
          <a:p>
            <a:pPr indent="-342900" lvl="0" marL="342900" marR="0" rtl="0" algn="l">
              <a:lnSpc>
                <a:spcPct val="100000"/>
              </a:lnSpc>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Tools for teachers:</a:t>
            </a:r>
          </a:p>
          <a:p>
            <a:pPr indent="-285750" lvl="1" marL="742950" marR="0" rtl="0" algn="l">
              <a:lnSpc>
                <a:spcPct val="10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Checklist for lesson planning</a:t>
            </a:r>
          </a:p>
          <a:p>
            <a:pPr indent="-285750" lvl="1" marL="742950" marR="0" rtl="0" algn="l">
              <a:lnSpc>
                <a:spcPct val="10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Rubric on integrating content and language</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15" name="Shape 315"/>
        <p:cNvGrpSpPr/>
        <p:nvPr/>
      </p:nvGrpSpPr>
      <p:grpSpPr>
        <a:xfrm>
          <a:off x="0" y="0"/>
          <a:ext cx="0" cy="0"/>
          <a:chOff x="0" y="0"/>
          <a:chExt cx="0" cy="0"/>
        </a:xfrm>
      </p:grpSpPr>
      <p:sp>
        <p:nvSpPr>
          <p:cNvPr id="316" name="Shape 316"/>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Project example I</a:t>
            </a:r>
          </a:p>
        </p:txBody>
      </p:sp>
      <p:sp>
        <p:nvSpPr>
          <p:cNvPr id="317" name="Shape 317"/>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2800" u="none">
                <a:solidFill>
                  <a:schemeClr val="dk1"/>
                </a:solidFill>
                <a:latin typeface="Verdana"/>
                <a:ea typeface="Verdana"/>
                <a:cs typeface="Verdana"/>
                <a:sym typeface="Verdana"/>
              </a:rPr>
              <a:t>“The increasing globalization of business makes cross-cultural skills mandatory”</a:t>
            </a: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a:solidFill>
                  <a:schemeClr val="dk1"/>
                </a:solidFill>
                <a:latin typeface="Verdana"/>
                <a:ea typeface="Verdana"/>
                <a:cs typeface="Verdana"/>
                <a:sym typeface="Verdana"/>
              </a:rPr>
              <a:t>Pupils of Geography, Economics, English and Drama prepare and present a short film on the effects of globalization on cross-cultural interaction. The film consists of a theatrical/drama part and an informative part, and is assessed for content, language and performance. </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1" name="Shape 321"/>
        <p:cNvGrpSpPr/>
        <p:nvPr/>
      </p:nvGrpSpPr>
      <p:grpSpPr>
        <a:xfrm>
          <a:off x="0" y="0"/>
          <a:ext cx="0" cy="0"/>
          <a:chOff x="0" y="0"/>
          <a:chExt cx="0" cy="0"/>
        </a:xfrm>
      </p:grpSpPr>
      <p:sp>
        <p:nvSpPr>
          <p:cNvPr id="322" name="Shape 322"/>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Criteria for integrated projects</a:t>
            </a:r>
          </a:p>
        </p:txBody>
      </p:sp>
      <p:sp>
        <p:nvSpPr>
          <p:cNvPr id="323" name="Shape 323"/>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Organization and collaboration between teachers</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Integration of subject and language:</a:t>
            </a:r>
          </a:p>
          <a:p>
            <a:pPr indent="-285750" lvl="1" marL="742950" marR="0" rtl="0" algn="l">
              <a:lnSpc>
                <a:spcPct val="100000"/>
              </a:lnSpc>
              <a:spcBef>
                <a:spcPts val="560"/>
              </a:spcBef>
              <a:spcAft>
                <a:spcPts val="0"/>
              </a:spcAft>
              <a:buClr>
                <a:srgbClr val="DA5800"/>
              </a:buClr>
              <a:buSzPct val="50000"/>
              <a:buFont typeface="Noto Sans Symbols"/>
              <a:buChar char="❑"/>
            </a:pPr>
            <a:r>
              <a:rPr b="0" i="0" lang="nl-NL" sz="2800" u="none" cap="none" strike="noStrike">
                <a:solidFill>
                  <a:schemeClr val="dk1"/>
                </a:solidFill>
                <a:latin typeface="Verdana"/>
                <a:ea typeface="Verdana"/>
                <a:cs typeface="Verdana"/>
                <a:sym typeface="Verdana"/>
              </a:rPr>
              <a:t>Aims</a:t>
            </a:r>
          </a:p>
          <a:p>
            <a:pPr indent="-285750" lvl="1" marL="742950" marR="0" rtl="0" algn="l">
              <a:lnSpc>
                <a:spcPct val="100000"/>
              </a:lnSpc>
              <a:spcBef>
                <a:spcPts val="560"/>
              </a:spcBef>
              <a:spcAft>
                <a:spcPts val="0"/>
              </a:spcAft>
              <a:buClr>
                <a:srgbClr val="DA5800"/>
              </a:buClr>
              <a:buSzPct val="50000"/>
              <a:buFont typeface="Noto Sans Symbols"/>
              <a:buChar char="❑"/>
            </a:pPr>
            <a:r>
              <a:rPr b="0" i="0" lang="nl-NL" sz="2800" u="none" cap="none" strike="noStrike">
                <a:solidFill>
                  <a:schemeClr val="dk1"/>
                </a:solidFill>
                <a:latin typeface="Verdana"/>
                <a:ea typeface="Verdana"/>
                <a:cs typeface="Verdana"/>
                <a:sym typeface="Verdana"/>
              </a:rPr>
              <a:t>Input</a:t>
            </a:r>
          </a:p>
          <a:p>
            <a:pPr indent="-285750" lvl="1" marL="742950" marR="0" rtl="0" algn="l">
              <a:lnSpc>
                <a:spcPct val="100000"/>
              </a:lnSpc>
              <a:spcBef>
                <a:spcPts val="560"/>
              </a:spcBef>
              <a:spcAft>
                <a:spcPts val="0"/>
              </a:spcAft>
              <a:buClr>
                <a:srgbClr val="DA5800"/>
              </a:buClr>
              <a:buSzPct val="50000"/>
              <a:buFont typeface="Noto Sans Symbols"/>
              <a:buChar char="❑"/>
            </a:pPr>
            <a:r>
              <a:rPr b="0" i="0" lang="nl-NL" sz="2800" u="none" cap="none" strike="noStrike">
                <a:solidFill>
                  <a:schemeClr val="dk1"/>
                </a:solidFill>
                <a:latin typeface="Verdana"/>
                <a:ea typeface="Verdana"/>
                <a:cs typeface="Verdana"/>
                <a:sym typeface="Verdana"/>
              </a:rPr>
              <a:t>Tasks and performances</a:t>
            </a:r>
          </a:p>
          <a:p>
            <a:pPr indent="-285750" lvl="1" marL="742950" marR="0" rtl="0" algn="l">
              <a:lnSpc>
                <a:spcPct val="100000"/>
              </a:lnSpc>
              <a:spcBef>
                <a:spcPts val="560"/>
              </a:spcBef>
              <a:spcAft>
                <a:spcPts val="0"/>
              </a:spcAft>
              <a:buClr>
                <a:srgbClr val="DA5800"/>
              </a:buClr>
              <a:buSzPct val="50000"/>
              <a:buFont typeface="Noto Sans Symbols"/>
              <a:buChar char="❑"/>
            </a:pPr>
            <a:r>
              <a:rPr b="0" i="0" lang="nl-NL" sz="2800" u="none" cap="none" strike="noStrike">
                <a:solidFill>
                  <a:schemeClr val="dk1"/>
                </a:solidFill>
                <a:latin typeface="Verdana"/>
                <a:ea typeface="Verdana"/>
                <a:cs typeface="Verdana"/>
                <a:sym typeface="Verdana"/>
              </a:rPr>
              <a:t>Assessment and feedback</a:t>
            </a:r>
          </a:p>
          <a:p>
            <a:pPr indent="-342900" lvl="0" marL="342900" marR="0" rtl="0" algn="l">
              <a:spcBef>
                <a:spcPts val="560"/>
              </a:spcBef>
              <a:spcAft>
                <a:spcPts val="0"/>
              </a:spcAft>
              <a:buClr>
                <a:srgbClr val="DA5800"/>
              </a:buClr>
              <a:buSzPct val="110000"/>
              <a:buFont typeface="Noto Sans Symbols"/>
              <a:buNone/>
            </a:pPr>
            <a:r>
              <a:t/>
            </a:r>
            <a:endParaRPr b="0" i="0" sz="2800" u="none" cap="none" strike="noStrike">
              <a:solidFill>
                <a:schemeClr val="dk1"/>
              </a:solidFill>
              <a:latin typeface="Verdana"/>
              <a:ea typeface="Verdana"/>
              <a:cs typeface="Verdana"/>
              <a:sym typeface="Verdana"/>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7" name="Shape 327"/>
        <p:cNvGrpSpPr/>
        <p:nvPr/>
      </p:nvGrpSpPr>
      <p:grpSpPr>
        <a:xfrm>
          <a:off x="0" y="0"/>
          <a:ext cx="0" cy="0"/>
          <a:chOff x="0" y="0"/>
          <a:chExt cx="0" cy="0"/>
        </a:xfrm>
      </p:grpSpPr>
      <p:sp>
        <p:nvSpPr>
          <p:cNvPr id="328" name="Shape 328"/>
          <p:cNvSpPr txBox="1"/>
          <p:nvPr>
            <p:ph idx="4294967295"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Check on cross-fertilization criteria</a:t>
            </a:r>
          </a:p>
        </p:txBody>
      </p:sp>
      <p:sp>
        <p:nvSpPr>
          <p:cNvPr id="329" name="Shape 329"/>
          <p:cNvSpPr txBox="1"/>
          <p:nvPr>
            <p:ph idx="4294967295"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rgbClr val="DA5800"/>
              </a:buClr>
              <a:buSzPct val="110000"/>
              <a:buFont typeface="Noto Sans Symbols"/>
              <a:buChar char="▪"/>
            </a:pPr>
            <a:r>
              <a:rPr b="0" i="0" lang="nl-NL" sz="2000" u="none">
                <a:solidFill>
                  <a:schemeClr val="dk1"/>
                </a:solidFill>
                <a:latin typeface="Verdana"/>
                <a:ea typeface="Verdana"/>
                <a:cs typeface="Verdana"/>
                <a:sym typeface="Verdana"/>
              </a:rPr>
              <a:t>Subject teachers and language </a:t>
            </a:r>
            <a:r>
              <a:rPr b="1" i="0" lang="nl-NL" sz="2000" u="none">
                <a:solidFill>
                  <a:schemeClr val="dk1"/>
                </a:solidFill>
                <a:latin typeface="Verdana"/>
                <a:ea typeface="Verdana"/>
                <a:cs typeface="Verdana"/>
                <a:sym typeface="Verdana"/>
              </a:rPr>
              <a:t>teachers</a:t>
            </a:r>
            <a:r>
              <a:rPr b="0" i="0" lang="nl-NL" sz="2000" u="none">
                <a:solidFill>
                  <a:schemeClr val="dk1"/>
                </a:solidFill>
                <a:latin typeface="Verdana"/>
                <a:ea typeface="Verdana"/>
                <a:cs typeface="Verdana"/>
                <a:sym typeface="Verdana"/>
              </a:rPr>
              <a:t> work together during various stages of the project and have clear and complementary roles and responsibilities.</a:t>
            </a:r>
          </a:p>
          <a:p>
            <a:pPr indent="-342900" lvl="0" marL="342900" marR="0" rtl="0" algn="l">
              <a:lnSpc>
                <a:spcPct val="80000"/>
              </a:lnSpc>
              <a:spcBef>
                <a:spcPts val="400"/>
              </a:spcBef>
              <a:spcAft>
                <a:spcPts val="0"/>
              </a:spcAft>
              <a:buClr>
                <a:srgbClr val="DA5800"/>
              </a:buClr>
              <a:buSzPct val="110000"/>
              <a:buFont typeface="Noto Sans Symbols"/>
              <a:buChar char="▪"/>
            </a:pPr>
            <a:r>
              <a:rPr b="0" i="0" lang="nl-NL" sz="2000" u="none">
                <a:solidFill>
                  <a:schemeClr val="dk1"/>
                </a:solidFill>
                <a:latin typeface="Verdana"/>
                <a:ea typeface="Verdana"/>
                <a:cs typeface="Verdana"/>
                <a:sym typeface="Verdana"/>
              </a:rPr>
              <a:t>Both subject and language </a:t>
            </a:r>
            <a:r>
              <a:rPr b="1" i="0" lang="nl-NL" sz="2000" u="none">
                <a:solidFill>
                  <a:schemeClr val="dk1"/>
                </a:solidFill>
                <a:latin typeface="Verdana"/>
                <a:ea typeface="Verdana"/>
                <a:cs typeface="Verdana"/>
                <a:sym typeface="Verdana"/>
              </a:rPr>
              <a:t>aims</a:t>
            </a:r>
            <a:r>
              <a:rPr b="0" i="0" lang="nl-NL" sz="2000" u="none">
                <a:solidFill>
                  <a:schemeClr val="dk1"/>
                </a:solidFill>
                <a:latin typeface="Verdana"/>
                <a:ea typeface="Verdana"/>
                <a:cs typeface="Verdana"/>
                <a:sym typeface="Verdana"/>
              </a:rPr>
              <a:t> are formulated in CAN DO statements and are related to the main subject/language aims of the specific class/year.</a:t>
            </a:r>
          </a:p>
          <a:p>
            <a:pPr indent="-342900" lvl="0" marL="342900" marR="0" rtl="0" algn="l">
              <a:lnSpc>
                <a:spcPct val="80000"/>
              </a:lnSpc>
              <a:spcBef>
                <a:spcPts val="400"/>
              </a:spcBef>
              <a:spcAft>
                <a:spcPts val="0"/>
              </a:spcAft>
              <a:buClr>
                <a:srgbClr val="DA5800"/>
              </a:buClr>
              <a:buSzPct val="110000"/>
              <a:buFont typeface="Noto Sans Symbols"/>
              <a:buChar char="▪"/>
            </a:pPr>
            <a:r>
              <a:rPr b="0" i="0" lang="nl-NL" sz="2000" u="none">
                <a:solidFill>
                  <a:schemeClr val="dk1"/>
                </a:solidFill>
                <a:latin typeface="Verdana"/>
                <a:ea typeface="Verdana"/>
                <a:cs typeface="Verdana"/>
                <a:sym typeface="Verdana"/>
              </a:rPr>
              <a:t>It is clear which part of the </a:t>
            </a:r>
            <a:r>
              <a:rPr b="1" i="0" lang="nl-NL" sz="2000" u="none">
                <a:solidFill>
                  <a:schemeClr val="dk1"/>
                </a:solidFill>
                <a:latin typeface="Verdana"/>
                <a:ea typeface="Verdana"/>
                <a:cs typeface="Verdana"/>
                <a:sym typeface="Verdana"/>
              </a:rPr>
              <a:t>input</a:t>
            </a:r>
            <a:r>
              <a:rPr b="0" i="0" lang="nl-NL" sz="2000" u="none">
                <a:solidFill>
                  <a:schemeClr val="dk1"/>
                </a:solidFill>
                <a:latin typeface="Verdana"/>
                <a:ea typeface="Verdana"/>
                <a:cs typeface="Verdana"/>
                <a:sym typeface="Verdana"/>
              </a:rPr>
              <a:t> is provided in the language class and which part in the subject class</a:t>
            </a:r>
          </a:p>
          <a:p>
            <a:pPr indent="-342900" lvl="0" marL="342900" marR="0" rtl="0" algn="l">
              <a:lnSpc>
                <a:spcPct val="80000"/>
              </a:lnSpc>
              <a:spcBef>
                <a:spcPts val="400"/>
              </a:spcBef>
              <a:spcAft>
                <a:spcPts val="0"/>
              </a:spcAft>
              <a:buClr>
                <a:srgbClr val="DA5800"/>
              </a:buClr>
              <a:buSzPct val="110000"/>
              <a:buFont typeface="Noto Sans Symbols"/>
              <a:buChar char="▪"/>
            </a:pPr>
            <a:r>
              <a:rPr b="0" i="0" lang="nl-NL" sz="2000" u="none">
                <a:solidFill>
                  <a:schemeClr val="dk1"/>
                </a:solidFill>
                <a:latin typeface="Verdana"/>
                <a:ea typeface="Verdana"/>
                <a:cs typeface="Verdana"/>
                <a:sym typeface="Verdana"/>
              </a:rPr>
              <a:t>It is clear which part of the </a:t>
            </a:r>
            <a:r>
              <a:rPr b="1" i="0" lang="nl-NL" sz="2000" u="none">
                <a:solidFill>
                  <a:schemeClr val="dk1"/>
                </a:solidFill>
                <a:latin typeface="Verdana"/>
                <a:ea typeface="Verdana"/>
                <a:cs typeface="Verdana"/>
                <a:sym typeface="Verdana"/>
              </a:rPr>
              <a:t>task</a:t>
            </a:r>
            <a:r>
              <a:rPr b="0" i="0" lang="nl-NL" sz="2000" u="none">
                <a:solidFill>
                  <a:schemeClr val="dk1"/>
                </a:solidFill>
                <a:latin typeface="Verdana"/>
                <a:ea typeface="Verdana"/>
                <a:cs typeface="Verdana"/>
                <a:sym typeface="Verdana"/>
              </a:rPr>
              <a:t> is carried out in the language class and which part in the subject class</a:t>
            </a:r>
          </a:p>
          <a:p>
            <a:pPr indent="-342900" lvl="0" marL="342900" marR="0" rtl="0" algn="l">
              <a:lnSpc>
                <a:spcPct val="80000"/>
              </a:lnSpc>
              <a:spcBef>
                <a:spcPts val="400"/>
              </a:spcBef>
              <a:spcAft>
                <a:spcPts val="0"/>
              </a:spcAft>
              <a:buClr>
                <a:srgbClr val="DA5800"/>
              </a:buClr>
              <a:buSzPct val="110000"/>
              <a:buFont typeface="Noto Sans Symbols"/>
              <a:buChar char="▪"/>
            </a:pPr>
            <a:r>
              <a:rPr b="0" i="0" lang="nl-NL" sz="2000" u="none">
                <a:solidFill>
                  <a:schemeClr val="dk1"/>
                </a:solidFill>
                <a:latin typeface="Verdana"/>
                <a:ea typeface="Verdana"/>
                <a:cs typeface="Verdana"/>
                <a:sym typeface="Verdana"/>
              </a:rPr>
              <a:t>The outcome/</a:t>
            </a:r>
            <a:r>
              <a:rPr b="1" i="0" lang="nl-NL" sz="2000" u="none">
                <a:solidFill>
                  <a:schemeClr val="dk1"/>
                </a:solidFill>
                <a:latin typeface="Verdana"/>
                <a:ea typeface="Verdana"/>
                <a:cs typeface="Verdana"/>
                <a:sym typeface="Verdana"/>
              </a:rPr>
              <a:t>product</a:t>
            </a:r>
            <a:r>
              <a:rPr b="0" i="0" lang="nl-NL" sz="2000" u="none">
                <a:solidFill>
                  <a:schemeClr val="dk1"/>
                </a:solidFill>
                <a:latin typeface="Verdana"/>
                <a:ea typeface="Verdana"/>
                <a:cs typeface="Verdana"/>
                <a:sym typeface="Verdana"/>
              </a:rPr>
              <a:t> is relevant for both subject and language, in terms of medium/audience, content and skills.</a:t>
            </a:r>
          </a:p>
          <a:p>
            <a:pPr indent="-342900" lvl="0" marL="342900" marR="0" rtl="0" algn="l">
              <a:lnSpc>
                <a:spcPct val="80000"/>
              </a:lnSpc>
              <a:spcBef>
                <a:spcPts val="400"/>
              </a:spcBef>
              <a:spcAft>
                <a:spcPts val="0"/>
              </a:spcAft>
              <a:buClr>
                <a:srgbClr val="DA5800"/>
              </a:buClr>
              <a:buSzPct val="110000"/>
              <a:buFont typeface="Noto Sans Symbols"/>
              <a:buChar char="▪"/>
            </a:pPr>
            <a:r>
              <a:rPr b="0" i="0" lang="nl-NL" sz="2000" u="none">
                <a:solidFill>
                  <a:schemeClr val="dk1"/>
                </a:solidFill>
                <a:latin typeface="Verdana"/>
                <a:ea typeface="Verdana"/>
                <a:cs typeface="Verdana"/>
                <a:sym typeface="Verdana"/>
              </a:rPr>
              <a:t>It is clear what is being </a:t>
            </a:r>
            <a:r>
              <a:rPr b="1" i="0" lang="nl-NL" sz="2000" u="none">
                <a:solidFill>
                  <a:schemeClr val="dk1"/>
                </a:solidFill>
                <a:latin typeface="Verdana"/>
                <a:ea typeface="Verdana"/>
                <a:cs typeface="Verdana"/>
                <a:sym typeface="Verdana"/>
              </a:rPr>
              <a:t>assessed</a:t>
            </a:r>
            <a:r>
              <a:rPr b="0" i="0" lang="nl-NL" sz="2000" u="none">
                <a:solidFill>
                  <a:schemeClr val="dk1"/>
                </a:solidFill>
                <a:latin typeface="Verdana"/>
                <a:ea typeface="Verdana"/>
                <a:cs typeface="Verdana"/>
                <a:sym typeface="Verdana"/>
              </a:rPr>
              <a:t> for both English and the subject.</a:t>
            </a:r>
          </a:p>
          <a:p>
            <a:pPr indent="-342900" lvl="0" marL="342900" marR="0" rtl="0" algn="l">
              <a:spcBef>
                <a:spcPts val="400"/>
              </a:spcBef>
              <a:spcAft>
                <a:spcPts val="0"/>
              </a:spcAft>
              <a:buClr>
                <a:srgbClr val="DA5800"/>
              </a:buClr>
              <a:buSzPct val="110000"/>
              <a:buFont typeface="Noto Sans Symbols"/>
              <a:buNone/>
            </a:pPr>
            <a:r>
              <a:t/>
            </a:r>
            <a:endParaRPr b="0" i="0" sz="2000" u="none">
              <a:solidFill>
                <a:schemeClr val="dk1"/>
              </a:solidFill>
              <a:latin typeface="Verdana"/>
              <a:ea typeface="Verdana"/>
              <a:cs typeface="Verdana"/>
              <a:sym typeface="Verdana"/>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3" name="Shape 333"/>
        <p:cNvGrpSpPr/>
        <p:nvPr/>
      </p:nvGrpSpPr>
      <p:grpSpPr>
        <a:xfrm>
          <a:off x="0" y="0"/>
          <a:ext cx="0" cy="0"/>
          <a:chOff x="0" y="0"/>
          <a:chExt cx="0" cy="0"/>
        </a:xfrm>
      </p:grpSpPr>
      <p:sp>
        <p:nvSpPr>
          <p:cNvPr id="334" name="Shape 334"/>
          <p:cNvSpPr txBox="1"/>
          <p:nvPr>
            <p:ph type="title"/>
          </p:nvPr>
        </p:nvSpPr>
        <p:spPr>
          <a:xfrm>
            <a:off x="468312"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Example rubric category:</a:t>
            </a:r>
            <a:br>
              <a:rPr b="0" i="0" lang="nl-NL" sz="3200" u="none" cap="none" strike="noStrike">
                <a:solidFill>
                  <a:srgbClr val="DA5800"/>
                </a:solidFill>
                <a:latin typeface="Verdana"/>
                <a:ea typeface="Verdana"/>
                <a:cs typeface="Verdana"/>
                <a:sym typeface="Verdana"/>
              </a:rPr>
            </a:br>
            <a:r>
              <a:rPr b="0" i="0" lang="nl-NL" sz="3200" u="none" cap="none" strike="noStrike">
                <a:solidFill>
                  <a:srgbClr val="DA5800"/>
                </a:solidFill>
                <a:latin typeface="Verdana"/>
                <a:ea typeface="Verdana"/>
                <a:cs typeface="Verdana"/>
                <a:sym typeface="Verdana"/>
              </a:rPr>
              <a:t>Tasks and performances</a:t>
            </a:r>
          </a:p>
        </p:txBody>
      </p:sp>
      <p:sp>
        <p:nvSpPr>
          <p:cNvPr id="335" name="Shape 335"/>
          <p:cNvSpPr txBox="1"/>
          <p:nvPr>
            <p:ph idx="1" type="body"/>
          </p:nvPr>
        </p:nvSpPr>
        <p:spPr>
          <a:xfrm>
            <a:off x="879475" y="229552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Partly integrated</a:t>
            </a:r>
          </a:p>
          <a:p>
            <a:pPr indent="-342900" lvl="0" marL="342900" marR="0" rtl="0" algn="l">
              <a:lnSpc>
                <a:spcPct val="100000"/>
              </a:lnSpc>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Fairly integrated</a:t>
            </a:r>
          </a:p>
          <a:p>
            <a:pPr indent="-342900" lvl="0" marL="342900" marR="0" rtl="0" algn="l">
              <a:lnSpc>
                <a:spcPct val="100000"/>
              </a:lnSpc>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Considerably integrated</a:t>
            </a:r>
          </a:p>
          <a:p>
            <a:pPr indent="-342900" lvl="0" marL="342900" marR="0" rtl="0" algn="l">
              <a:lnSpc>
                <a:spcPct val="100000"/>
              </a:lnSpc>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Completely integrated</a:t>
            </a:r>
          </a:p>
          <a:p>
            <a:pPr indent="-342900" lvl="0" marL="342900" marR="0" rtl="0" algn="l">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9" name="Shape 339"/>
        <p:cNvGrpSpPr/>
        <p:nvPr/>
      </p:nvGrpSpPr>
      <p:grpSpPr>
        <a:xfrm>
          <a:off x="0" y="0"/>
          <a:ext cx="0" cy="0"/>
          <a:chOff x="0" y="0"/>
          <a:chExt cx="0" cy="0"/>
        </a:xfrm>
      </p:grpSpPr>
      <p:sp>
        <p:nvSpPr>
          <p:cNvPr id="340" name="Shape 340"/>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Partly integrated</a:t>
            </a:r>
          </a:p>
        </p:txBody>
      </p:sp>
      <p:sp>
        <p:nvSpPr>
          <p:cNvPr id="341" name="Shape 341"/>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Tasks for both language and subject are carried out </a:t>
            </a:r>
            <a:r>
              <a:rPr b="1" i="0" lang="nl-NL" sz="2800" u="none">
                <a:solidFill>
                  <a:schemeClr val="dk1"/>
                </a:solidFill>
                <a:latin typeface="Verdana"/>
                <a:ea typeface="Verdana"/>
                <a:cs typeface="Verdana"/>
                <a:sym typeface="Verdana"/>
              </a:rPr>
              <a:t>parallel</a:t>
            </a:r>
            <a:r>
              <a:rPr b="0" i="0" lang="nl-NL" sz="2800" u="none">
                <a:solidFill>
                  <a:schemeClr val="dk1"/>
                </a:solidFill>
                <a:latin typeface="Verdana"/>
                <a:ea typeface="Verdana"/>
                <a:cs typeface="Verdana"/>
                <a:sym typeface="Verdana"/>
              </a:rPr>
              <a:t> but </a:t>
            </a:r>
            <a:r>
              <a:rPr b="1" i="0" lang="nl-NL" sz="2800" u="none">
                <a:solidFill>
                  <a:schemeClr val="dk1"/>
                </a:solidFill>
                <a:latin typeface="Verdana"/>
                <a:ea typeface="Verdana"/>
                <a:cs typeface="Verdana"/>
                <a:sym typeface="Verdana"/>
              </a:rPr>
              <a:t>separately</a:t>
            </a:r>
            <a:r>
              <a:rPr b="0" i="0" lang="nl-NL" sz="2800" u="none">
                <a:solidFill>
                  <a:schemeClr val="dk1"/>
                </a:solidFill>
                <a:latin typeface="Verdana"/>
                <a:ea typeface="Verdana"/>
                <a:cs typeface="Verdana"/>
                <a:sym typeface="Verdana"/>
              </a:rPr>
              <a:t>, sharing a similar topic. Performances and products are </a:t>
            </a:r>
            <a:r>
              <a:rPr b="1" i="0" lang="nl-NL" sz="2800" u="none">
                <a:solidFill>
                  <a:schemeClr val="dk1"/>
                </a:solidFill>
                <a:latin typeface="Verdana"/>
                <a:ea typeface="Verdana"/>
                <a:cs typeface="Verdana"/>
                <a:sym typeface="Verdana"/>
              </a:rPr>
              <a:t>inspired by</a:t>
            </a:r>
            <a:r>
              <a:rPr b="0" i="0" lang="nl-NL" sz="2800" u="none">
                <a:solidFill>
                  <a:schemeClr val="dk1"/>
                </a:solidFill>
                <a:latin typeface="Verdana"/>
                <a:ea typeface="Verdana"/>
                <a:cs typeface="Verdana"/>
                <a:sym typeface="Verdana"/>
              </a:rPr>
              <a:t> but different from </a:t>
            </a:r>
            <a:r>
              <a:rPr b="1" i="0" lang="nl-NL" sz="2800" u="none">
                <a:solidFill>
                  <a:schemeClr val="dk1"/>
                </a:solidFill>
                <a:latin typeface="Verdana"/>
                <a:ea typeface="Verdana"/>
                <a:cs typeface="Verdana"/>
                <a:sym typeface="Verdana"/>
              </a:rPr>
              <a:t>real-life situations</a:t>
            </a:r>
            <a:r>
              <a:rPr b="0" i="0" lang="nl-NL" sz="2800" u="none">
                <a:solidFill>
                  <a:schemeClr val="dk1"/>
                </a:solidFill>
                <a:latin typeface="Verdana"/>
                <a:ea typeface="Verdana"/>
                <a:cs typeface="Verdana"/>
                <a:sym typeface="Verdana"/>
              </a:rPr>
              <a:t>. </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5" name="Shape 345"/>
        <p:cNvGrpSpPr/>
        <p:nvPr/>
      </p:nvGrpSpPr>
      <p:grpSpPr>
        <a:xfrm>
          <a:off x="0" y="0"/>
          <a:ext cx="0" cy="0"/>
          <a:chOff x="0" y="0"/>
          <a:chExt cx="0" cy="0"/>
        </a:xfrm>
      </p:grpSpPr>
      <p:sp>
        <p:nvSpPr>
          <p:cNvPr id="346" name="Shape 346"/>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Fairly integrated</a:t>
            </a:r>
          </a:p>
        </p:txBody>
      </p:sp>
      <p:sp>
        <p:nvSpPr>
          <p:cNvPr id="347" name="Shape 347"/>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Tasks dealing with a </a:t>
            </a:r>
            <a:r>
              <a:rPr b="1" i="0" lang="nl-NL" sz="2800" u="none">
                <a:solidFill>
                  <a:schemeClr val="dk1"/>
                </a:solidFill>
                <a:latin typeface="Verdana"/>
                <a:ea typeface="Verdana"/>
                <a:cs typeface="Verdana"/>
                <a:sym typeface="Verdana"/>
              </a:rPr>
              <a:t>shared topic </a:t>
            </a:r>
            <a:r>
              <a:rPr b="0" i="0" lang="nl-NL" sz="2800" u="none">
                <a:solidFill>
                  <a:schemeClr val="dk1"/>
                </a:solidFill>
                <a:latin typeface="Verdana"/>
                <a:ea typeface="Verdana"/>
                <a:cs typeface="Verdana"/>
                <a:sym typeface="Verdana"/>
              </a:rPr>
              <a:t>are mainly carried out in </a:t>
            </a:r>
            <a:r>
              <a:rPr b="1" i="0" lang="nl-NL" sz="2800" u="none">
                <a:solidFill>
                  <a:schemeClr val="dk1"/>
                </a:solidFill>
                <a:latin typeface="Verdana"/>
                <a:ea typeface="Verdana"/>
                <a:cs typeface="Verdana"/>
                <a:sym typeface="Verdana"/>
              </a:rPr>
              <a:t>one subject </a:t>
            </a:r>
            <a:r>
              <a:rPr b="0" i="0" lang="nl-NL" sz="2800" u="none">
                <a:solidFill>
                  <a:schemeClr val="dk1"/>
                </a:solidFill>
                <a:latin typeface="Verdana"/>
                <a:ea typeface="Verdana"/>
                <a:cs typeface="Verdana"/>
                <a:sym typeface="Verdana"/>
              </a:rPr>
              <a:t>with the </a:t>
            </a:r>
            <a:r>
              <a:rPr b="1" i="0" lang="nl-NL" sz="2800" u="none">
                <a:solidFill>
                  <a:schemeClr val="dk1"/>
                </a:solidFill>
                <a:latin typeface="Verdana"/>
                <a:ea typeface="Verdana"/>
                <a:cs typeface="Verdana"/>
                <a:sym typeface="Verdana"/>
              </a:rPr>
              <a:t>other supporting </a:t>
            </a:r>
            <a:r>
              <a:rPr b="0" i="0" lang="nl-NL" sz="2800" u="none">
                <a:solidFill>
                  <a:schemeClr val="dk1"/>
                </a:solidFill>
                <a:latin typeface="Verdana"/>
                <a:ea typeface="Verdana"/>
                <a:cs typeface="Verdana"/>
                <a:sym typeface="Verdana"/>
              </a:rPr>
              <a:t>on specific aims or activities. There is </a:t>
            </a:r>
            <a:r>
              <a:rPr b="1" i="0" lang="nl-NL" sz="2800" u="none">
                <a:solidFill>
                  <a:schemeClr val="dk1"/>
                </a:solidFill>
                <a:latin typeface="Verdana"/>
                <a:ea typeface="Verdana"/>
                <a:cs typeface="Verdana"/>
                <a:sym typeface="Verdana"/>
              </a:rPr>
              <a:t>occasional reference </a:t>
            </a:r>
            <a:r>
              <a:rPr b="0" i="0" lang="nl-NL" sz="2800" u="none">
                <a:solidFill>
                  <a:schemeClr val="dk1"/>
                </a:solidFill>
                <a:latin typeface="Verdana"/>
                <a:ea typeface="Verdana"/>
                <a:cs typeface="Verdana"/>
                <a:sym typeface="Verdana"/>
              </a:rPr>
              <a:t>between subject and language within the lesson. Performances and products are </a:t>
            </a:r>
            <a:r>
              <a:rPr b="1" i="0" lang="nl-NL" sz="2800" u="none">
                <a:solidFill>
                  <a:schemeClr val="dk1"/>
                </a:solidFill>
                <a:latin typeface="Verdana"/>
                <a:ea typeface="Verdana"/>
                <a:cs typeface="Verdana"/>
                <a:sym typeface="Verdana"/>
              </a:rPr>
              <a:t>related to real-life situations</a:t>
            </a:r>
            <a:r>
              <a:rPr b="0" i="0" lang="nl-NL" sz="2800" u="none">
                <a:solidFill>
                  <a:schemeClr val="dk1"/>
                </a:solidFill>
                <a:latin typeface="Verdana"/>
                <a:ea typeface="Verdana"/>
                <a:cs typeface="Verdana"/>
                <a:sym typeface="Verdana"/>
              </a:rPr>
              <a:t>. </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1" name="Shape 351"/>
        <p:cNvGrpSpPr/>
        <p:nvPr/>
      </p:nvGrpSpPr>
      <p:grpSpPr>
        <a:xfrm>
          <a:off x="0" y="0"/>
          <a:ext cx="0" cy="0"/>
          <a:chOff x="0" y="0"/>
          <a:chExt cx="0" cy="0"/>
        </a:xfrm>
      </p:grpSpPr>
      <p:sp>
        <p:nvSpPr>
          <p:cNvPr id="352" name="Shape 352"/>
          <p:cNvSpPr txBox="1"/>
          <p:nvPr>
            <p:ph type="title"/>
          </p:nvPr>
        </p:nvSpPr>
        <p:spPr>
          <a:xfrm>
            <a:off x="468312" y="549275"/>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Considerably integrated</a:t>
            </a:r>
          </a:p>
        </p:txBody>
      </p:sp>
      <p:sp>
        <p:nvSpPr>
          <p:cNvPr id="353" name="Shape 353"/>
          <p:cNvSpPr txBox="1"/>
          <p:nvPr>
            <p:ph idx="1" type="body"/>
          </p:nvPr>
        </p:nvSpPr>
        <p:spPr>
          <a:xfrm>
            <a:off x="879475" y="1600200"/>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The tasks carried out lead up to and prepare for the </a:t>
            </a:r>
            <a:r>
              <a:rPr b="1" i="0" lang="nl-NL" sz="2800" u="none">
                <a:solidFill>
                  <a:schemeClr val="dk1"/>
                </a:solidFill>
                <a:latin typeface="Verdana"/>
                <a:ea typeface="Verdana"/>
                <a:cs typeface="Verdana"/>
                <a:sym typeface="Verdana"/>
              </a:rPr>
              <a:t>final performance </a:t>
            </a:r>
            <a:r>
              <a:rPr b="0" i="0" lang="nl-NL" sz="2800" u="none">
                <a:solidFill>
                  <a:schemeClr val="dk1"/>
                </a:solidFill>
                <a:latin typeface="Verdana"/>
                <a:ea typeface="Verdana"/>
                <a:cs typeface="Verdana"/>
                <a:sym typeface="Verdana"/>
              </a:rPr>
              <a:t>or </a:t>
            </a:r>
            <a:r>
              <a:rPr b="1" i="0" lang="nl-NL" sz="2800" u="none">
                <a:solidFill>
                  <a:schemeClr val="dk1"/>
                </a:solidFill>
                <a:latin typeface="Verdana"/>
                <a:ea typeface="Verdana"/>
                <a:cs typeface="Verdana"/>
                <a:sym typeface="Verdana"/>
              </a:rPr>
              <a:t>product </a:t>
            </a:r>
            <a:r>
              <a:rPr b="0" i="0" lang="nl-NL" sz="2800" u="none">
                <a:solidFill>
                  <a:schemeClr val="dk1"/>
                </a:solidFill>
                <a:latin typeface="Verdana"/>
                <a:ea typeface="Verdana"/>
                <a:cs typeface="Verdana"/>
                <a:sym typeface="Verdana"/>
              </a:rPr>
              <a:t>and </a:t>
            </a:r>
            <a:r>
              <a:rPr b="1" i="0" lang="nl-NL" sz="2800" u="none">
                <a:solidFill>
                  <a:schemeClr val="dk1"/>
                </a:solidFill>
                <a:latin typeface="Verdana"/>
                <a:ea typeface="Verdana"/>
                <a:cs typeface="Verdana"/>
                <a:sym typeface="Verdana"/>
              </a:rPr>
              <a:t>mix language and subject</a:t>
            </a:r>
            <a:r>
              <a:rPr b="0" i="0" lang="nl-NL" sz="2800" u="none">
                <a:solidFill>
                  <a:schemeClr val="dk1"/>
                </a:solidFill>
                <a:latin typeface="Verdana"/>
                <a:ea typeface="Verdana"/>
                <a:cs typeface="Verdana"/>
                <a:sym typeface="Verdana"/>
              </a:rPr>
              <a:t>.</a:t>
            </a: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a:solidFill>
                  <a:schemeClr val="dk1"/>
                </a:solidFill>
                <a:latin typeface="Verdana"/>
                <a:ea typeface="Verdana"/>
                <a:cs typeface="Verdana"/>
                <a:sym typeface="Verdana"/>
              </a:rPr>
              <a:t>	Tasks might involve </a:t>
            </a:r>
            <a:r>
              <a:rPr b="1" i="0" lang="nl-NL" sz="2800" u="none">
                <a:solidFill>
                  <a:schemeClr val="dk1"/>
                </a:solidFill>
                <a:latin typeface="Verdana"/>
                <a:ea typeface="Verdana"/>
                <a:cs typeface="Verdana"/>
                <a:sym typeface="Verdana"/>
              </a:rPr>
              <a:t>transformation </a:t>
            </a:r>
            <a:r>
              <a:rPr b="0" i="0" lang="nl-NL" sz="2800" u="none">
                <a:solidFill>
                  <a:schemeClr val="dk1"/>
                </a:solidFill>
                <a:latin typeface="Verdana"/>
                <a:ea typeface="Verdana"/>
                <a:cs typeface="Verdana"/>
                <a:sym typeface="Verdana"/>
              </a:rPr>
              <a:t>i.e. the output is in a different form to the input. For example, the input is a video, the output is a magazine article. </a:t>
            </a: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a:solidFill>
                  <a:schemeClr val="dk1"/>
                </a:solidFill>
                <a:latin typeface="Verdana"/>
                <a:ea typeface="Verdana"/>
                <a:cs typeface="Verdana"/>
                <a:sym typeface="Verdana"/>
              </a:rPr>
              <a:t>	Both performances and products are related </a:t>
            </a:r>
            <a:r>
              <a:rPr b="1" i="0" lang="nl-NL" sz="2800" u="none">
                <a:solidFill>
                  <a:schemeClr val="dk1"/>
                </a:solidFill>
                <a:latin typeface="Verdana"/>
                <a:ea typeface="Verdana"/>
                <a:cs typeface="Verdana"/>
                <a:sym typeface="Verdana"/>
              </a:rPr>
              <a:t>to subject and language real-life situations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7" name="Shape 357"/>
        <p:cNvGrpSpPr/>
        <p:nvPr/>
      </p:nvGrpSpPr>
      <p:grpSpPr>
        <a:xfrm>
          <a:off x="0" y="0"/>
          <a:ext cx="0" cy="0"/>
          <a:chOff x="0" y="0"/>
          <a:chExt cx="0" cy="0"/>
        </a:xfrm>
      </p:grpSpPr>
      <p:sp>
        <p:nvSpPr>
          <p:cNvPr id="358" name="Shape 358"/>
          <p:cNvSpPr txBox="1"/>
          <p:nvPr>
            <p:ph type="title"/>
          </p:nvPr>
        </p:nvSpPr>
        <p:spPr>
          <a:xfrm>
            <a:off x="500062" y="571500"/>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Completely integrated</a:t>
            </a:r>
          </a:p>
        </p:txBody>
      </p:sp>
      <p:sp>
        <p:nvSpPr>
          <p:cNvPr id="359" name="Shape 359"/>
          <p:cNvSpPr txBox="1"/>
          <p:nvPr>
            <p:ph idx="1" type="body"/>
          </p:nvPr>
        </p:nvSpPr>
        <p:spPr>
          <a:xfrm>
            <a:off x="644525" y="1643061"/>
            <a:ext cx="8499474"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Activities and performances stimulate </a:t>
            </a:r>
            <a:r>
              <a:rPr b="1" i="0" lang="nl-NL" sz="2800" u="none">
                <a:solidFill>
                  <a:schemeClr val="dk1"/>
                </a:solidFill>
                <a:latin typeface="Verdana"/>
                <a:ea typeface="Verdana"/>
                <a:cs typeface="Verdana"/>
                <a:sym typeface="Verdana"/>
              </a:rPr>
              <a:t>language awareness</a:t>
            </a:r>
            <a:r>
              <a:rPr b="0" i="0" lang="nl-NL" sz="2800" u="none">
                <a:solidFill>
                  <a:schemeClr val="dk1"/>
                </a:solidFill>
                <a:latin typeface="Verdana"/>
                <a:ea typeface="Verdana"/>
                <a:cs typeface="Verdana"/>
                <a:sym typeface="Verdana"/>
              </a:rPr>
              <a:t>, a lot of output and interaction. Subject and language are </a:t>
            </a:r>
            <a:r>
              <a:rPr b="1" i="0" lang="nl-NL" sz="2800" u="none">
                <a:solidFill>
                  <a:schemeClr val="dk1"/>
                </a:solidFill>
                <a:latin typeface="Verdana"/>
                <a:ea typeface="Verdana"/>
                <a:cs typeface="Verdana"/>
                <a:sym typeface="Verdana"/>
              </a:rPr>
              <a:t>fully integrated in all activities</a:t>
            </a:r>
            <a:r>
              <a:rPr b="0" i="0" lang="nl-NL" sz="2800" u="none">
                <a:solidFill>
                  <a:schemeClr val="dk1"/>
                </a:solidFill>
                <a:latin typeface="Verdana"/>
                <a:ea typeface="Verdana"/>
                <a:cs typeface="Verdana"/>
                <a:sym typeface="Verdana"/>
              </a:rPr>
              <a:t> and performances. Spoken and written </a:t>
            </a:r>
            <a:r>
              <a:rPr b="1" i="0" lang="nl-NL" sz="2800" u="none">
                <a:solidFill>
                  <a:schemeClr val="dk1"/>
                </a:solidFill>
                <a:latin typeface="Verdana"/>
                <a:ea typeface="Verdana"/>
                <a:cs typeface="Verdana"/>
                <a:sym typeface="Verdana"/>
              </a:rPr>
              <a:t>performances</a:t>
            </a:r>
            <a:r>
              <a:rPr b="0" i="0" lang="nl-NL" sz="2800" u="none">
                <a:solidFill>
                  <a:schemeClr val="dk1"/>
                </a:solidFill>
                <a:latin typeface="Verdana"/>
                <a:ea typeface="Verdana"/>
                <a:cs typeface="Verdana"/>
                <a:sym typeface="Verdana"/>
              </a:rPr>
              <a:t> and products are </a:t>
            </a:r>
            <a:r>
              <a:rPr b="1" i="0" lang="nl-NL" sz="2800" u="none">
                <a:solidFill>
                  <a:schemeClr val="dk1"/>
                </a:solidFill>
                <a:latin typeface="Verdana"/>
                <a:ea typeface="Verdana"/>
                <a:cs typeface="Verdana"/>
                <a:sym typeface="Verdana"/>
              </a:rPr>
              <a:t>realistic and authentic</a:t>
            </a:r>
            <a:r>
              <a:rPr b="0" i="0" lang="nl-NL" sz="2800" u="none">
                <a:solidFill>
                  <a:schemeClr val="dk1"/>
                </a:solidFill>
                <a:latin typeface="Verdana"/>
                <a:ea typeface="Verdana"/>
                <a:cs typeface="Verdana"/>
                <a:sym typeface="Verdana"/>
              </a:rPr>
              <a:t>. A clear genre (text type), </a:t>
            </a:r>
            <a:r>
              <a:rPr b="1" i="0" lang="nl-NL" sz="2800" u="none">
                <a:solidFill>
                  <a:schemeClr val="dk1"/>
                </a:solidFill>
                <a:latin typeface="Verdana"/>
                <a:ea typeface="Verdana"/>
                <a:cs typeface="Verdana"/>
                <a:sym typeface="Verdana"/>
              </a:rPr>
              <a:t>audience and aim are stated </a:t>
            </a:r>
            <a:r>
              <a:rPr b="0" i="0" lang="nl-NL" sz="2800" u="none">
                <a:solidFill>
                  <a:schemeClr val="dk1"/>
                </a:solidFill>
                <a:latin typeface="Verdana"/>
                <a:ea typeface="Verdana"/>
                <a:cs typeface="Verdana"/>
                <a:sym typeface="Verdana"/>
              </a:rPr>
              <a:t>for each performance or product. </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3" name="Shape 363"/>
        <p:cNvGrpSpPr/>
        <p:nvPr/>
      </p:nvGrpSpPr>
      <p:grpSpPr>
        <a:xfrm>
          <a:off x="0" y="0"/>
          <a:ext cx="0" cy="0"/>
          <a:chOff x="0" y="0"/>
          <a:chExt cx="0" cy="0"/>
        </a:xfrm>
      </p:grpSpPr>
      <p:sp>
        <p:nvSpPr>
          <p:cNvPr id="364" name="Shape 364"/>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Practical case II</a:t>
            </a:r>
          </a:p>
        </p:txBody>
      </p:sp>
      <p:sp>
        <p:nvSpPr>
          <p:cNvPr id="365" name="Shape 365"/>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2800" u="none">
                <a:solidFill>
                  <a:schemeClr val="dk1"/>
                </a:solidFill>
                <a:latin typeface="Verdana"/>
                <a:ea typeface="Verdana"/>
                <a:cs typeface="Verdana"/>
                <a:sym typeface="Verdana"/>
              </a:rPr>
              <a:t>History in fiction and non-fiction</a:t>
            </a: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a:solidFill>
                  <a:schemeClr val="dk1"/>
                </a:solidFill>
                <a:latin typeface="Verdana"/>
                <a:ea typeface="Verdana"/>
                <a:cs typeface="Verdana"/>
                <a:sym typeface="Verdana"/>
              </a:rPr>
              <a:t>Pupils read a historical novel (for English) and an informative essay (for History) on WW I, and compare genre, target audience and terminology. They then prepare interview questions for the main character on the historical context.</a:t>
            </a: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a:solidFill>
                  <a:schemeClr val="dk1"/>
                </a:solidFill>
                <a:latin typeface="Verdana"/>
                <a:ea typeface="Verdana"/>
                <a:cs typeface="Verdana"/>
                <a:sym typeface="Verdana"/>
              </a:rPr>
              <a:t>Support and assessment by both teachers.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3" name="Shape 173"/>
        <p:cNvGrpSpPr/>
        <p:nvPr/>
      </p:nvGrpSpPr>
      <p:grpSpPr>
        <a:xfrm>
          <a:off x="0" y="0"/>
          <a:ext cx="0" cy="0"/>
          <a:chOff x="0" y="0"/>
          <a:chExt cx="0" cy="0"/>
        </a:xfrm>
      </p:grpSpPr>
      <p:sp>
        <p:nvSpPr>
          <p:cNvPr id="174" name="Shape 174"/>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CLIL</a:t>
            </a:r>
          </a:p>
        </p:txBody>
      </p:sp>
      <p:sp>
        <p:nvSpPr>
          <p:cNvPr id="175" name="Shape 175"/>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0" lang="nl-NL" sz="2800" u="none" cap="none" strike="noStrike">
                <a:solidFill>
                  <a:schemeClr val="dk1"/>
                </a:solidFill>
                <a:latin typeface="Verdana"/>
                <a:ea typeface="Verdana"/>
                <a:cs typeface="Verdana"/>
                <a:sym typeface="Verdana"/>
              </a:rPr>
              <a:t>“a dual-focused educational approach in which an additional language is used for the learning and teaching of both content and language” </a:t>
            </a:r>
            <a:r>
              <a:rPr b="0" i="0" lang="nl-NL" sz="2400" u="none" cap="none" strike="noStrike">
                <a:solidFill>
                  <a:schemeClr val="dk1"/>
                </a:solidFill>
                <a:latin typeface="Verdana"/>
                <a:ea typeface="Verdana"/>
                <a:cs typeface="Verdana"/>
                <a:sym typeface="Verdana"/>
              </a:rPr>
              <a:t>(Coyle, Hood &amp; Marsh, 2010).</a:t>
            </a: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cap="none" strike="noStrike">
                <a:solidFill>
                  <a:schemeClr val="dk1"/>
                </a:solidFill>
                <a:latin typeface="Verdana"/>
                <a:ea typeface="Verdana"/>
                <a:cs typeface="Verdana"/>
                <a:sym typeface="Verdana"/>
              </a:rPr>
              <a:t>“achieving this twofold aim calls for the development of a special approach to teaching in that the non-language subject is not taught </a:t>
            </a:r>
            <a:r>
              <a:rPr b="0" i="1" lang="nl-NL" sz="2800" u="none" cap="none" strike="noStrike">
                <a:solidFill>
                  <a:schemeClr val="dk1"/>
                </a:solidFill>
                <a:latin typeface="Verdana"/>
                <a:ea typeface="Verdana"/>
                <a:cs typeface="Verdana"/>
                <a:sym typeface="Verdana"/>
              </a:rPr>
              <a:t>in</a:t>
            </a:r>
            <a:r>
              <a:rPr b="0" i="0" lang="nl-NL" sz="2800" u="none" cap="none" strike="noStrike">
                <a:solidFill>
                  <a:schemeClr val="dk1"/>
                </a:solidFill>
                <a:latin typeface="Verdana"/>
                <a:ea typeface="Verdana"/>
                <a:cs typeface="Verdana"/>
                <a:sym typeface="Verdana"/>
              </a:rPr>
              <a:t> a FL, but </a:t>
            </a:r>
            <a:r>
              <a:rPr b="0" i="1" lang="nl-NL" sz="2800" u="none" cap="none" strike="noStrike">
                <a:solidFill>
                  <a:schemeClr val="dk1"/>
                </a:solidFill>
                <a:latin typeface="Verdana"/>
                <a:ea typeface="Verdana"/>
                <a:cs typeface="Verdana"/>
                <a:sym typeface="Verdana"/>
              </a:rPr>
              <a:t>with</a:t>
            </a:r>
            <a:r>
              <a:rPr b="0" i="0" lang="nl-NL" sz="2800" u="none" cap="none" strike="noStrike">
                <a:solidFill>
                  <a:schemeClr val="dk1"/>
                </a:solidFill>
                <a:latin typeface="Verdana"/>
                <a:ea typeface="Verdana"/>
                <a:cs typeface="Verdana"/>
                <a:sym typeface="Verdana"/>
              </a:rPr>
              <a:t> and </a:t>
            </a:r>
            <a:r>
              <a:rPr b="0" i="1" lang="nl-NL" sz="2800" u="none" cap="none" strike="noStrike">
                <a:solidFill>
                  <a:schemeClr val="dk1"/>
                </a:solidFill>
                <a:latin typeface="Verdana"/>
                <a:ea typeface="Verdana"/>
                <a:cs typeface="Verdana"/>
                <a:sym typeface="Verdana"/>
              </a:rPr>
              <a:t>through</a:t>
            </a:r>
            <a:r>
              <a:rPr b="0" i="0" lang="nl-NL" sz="2800" u="none" cap="none" strike="noStrike">
                <a:solidFill>
                  <a:schemeClr val="dk1"/>
                </a:solidFill>
                <a:latin typeface="Verdana"/>
                <a:ea typeface="Verdana"/>
                <a:cs typeface="Verdana"/>
                <a:sym typeface="Verdana"/>
              </a:rPr>
              <a:t> a FL </a:t>
            </a:r>
            <a:r>
              <a:rPr b="0" i="0" lang="nl-NL" sz="2400" u="none" cap="none" strike="noStrike">
                <a:solidFill>
                  <a:schemeClr val="dk1"/>
                </a:solidFill>
                <a:latin typeface="Verdana"/>
                <a:ea typeface="Verdana"/>
                <a:cs typeface="Verdana"/>
                <a:sym typeface="Verdana"/>
              </a:rPr>
              <a:t>(Eurydice, 2006).</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9" name="Shape 369"/>
        <p:cNvGrpSpPr/>
        <p:nvPr/>
      </p:nvGrpSpPr>
      <p:grpSpPr>
        <a:xfrm>
          <a:off x="0" y="0"/>
          <a:ext cx="0" cy="0"/>
          <a:chOff x="0" y="0"/>
          <a:chExt cx="0" cy="0"/>
        </a:xfrm>
      </p:grpSpPr>
      <p:sp>
        <p:nvSpPr>
          <p:cNvPr id="370" name="Shape 370"/>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Opportunities for integration</a:t>
            </a:r>
          </a:p>
        </p:txBody>
      </p:sp>
      <p:sp>
        <p:nvSpPr>
          <p:cNvPr id="371" name="Shape 371"/>
          <p:cNvSpPr txBox="1"/>
          <p:nvPr>
            <p:ph idx="1" type="body"/>
          </p:nvPr>
        </p:nvSpPr>
        <p:spPr>
          <a:xfrm>
            <a:off x="879475" y="2060575"/>
            <a:ext cx="8229600" cy="479742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400" u="none">
                <a:solidFill>
                  <a:schemeClr val="dk1"/>
                </a:solidFill>
                <a:latin typeface="Verdana"/>
                <a:ea typeface="Verdana"/>
                <a:cs typeface="Verdana"/>
                <a:sym typeface="Verdana"/>
              </a:rPr>
              <a:t>Not only in ‘mainstream’ CLIL:</a:t>
            </a:r>
          </a:p>
          <a:p>
            <a:pPr indent="-285750" lvl="1" marL="742950" marR="0" rtl="0" algn="l">
              <a:lnSpc>
                <a:spcPct val="100000"/>
              </a:lnSpc>
              <a:spcBef>
                <a:spcPts val="480"/>
              </a:spcBef>
              <a:spcAft>
                <a:spcPts val="0"/>
              </a:spcAft>
              <a:buClr>
                <a:srgbClr val="DA5800"/>
              </a:buClr>
              <a:buSzPct val="65000"/>
              <a:buFont typeface="Noto Sans Symbols"/>
              <a:buChar char="❑"/>
            </a:pPr>
            <a:r>
              <a:rPr b="0" i="0" lang="nl-NL" sz="2400" u="none" cap="none" strike="noStrike">
                <a:solidFill>
                  <a:schemeClr val="dk1"/>
                </a:solidFill>
                <a:latin typeface="Verdana"/>
                <a:ea typeface="Verdana"/>
                <a:cs typeface="Verdana"/>
                <a:sym typeface="Verdana"/>
              </a:rPr>
              <a:t>Also in between subject and L1 </a:t>
            </a:r>
            <a:br>
              <a:rPr b="0" i="0" lang="nl-NL" sz="2400" u="none" cap="none" strike="noStrike">
                <a:solidFill>
                  <a:schemeClr val="dk1"/>
                </a:solidFill>
                <a:latin typeface="Verdana"/>
                <a:ea typeface="Verdana"/>
                <a:cs typeface="Verdana"/>
                <a:sym typeface="Verdana"/>
              </a:rPr>
            </a:br>
            <a:r>
              <a:rPr b="0" i="0" lang="nl-NL" sz="2400" u="none" cap="none" strike="noStrike">
                <a:solidFill>
                  <a:schemeClr val="dk1"/>
                </a:solidFill>
                <a:latin typeface="Verdana"/>
                <a:ea typeface="Verdana"/>
                <a:cs typeface="Verdana"/>
                <a:sym typeface="Verdana"/>
              </a:rPr>
              <a:t>(academic proficiency)</a:t>
            </a:r>
          </a:p>
          <a:p>
            <a:pPr indent="-285750" lvl="1" marL="742950" marR="0" rtl="0" algn="l">
              <a:lnSpc>
                <a:spcPct val="100000"/>
              </a:lnSpc>
              <a:spcBef>
                <a:spcPts val="480"/>
              </a:spcBef>
              <a:spcAft>
                <a:spcPts val="0"/>
              </a:spcAft>
              <a:buClr>
                <a:srgbClr val="DA5800"/>
              </a:buClr>
              <a:buSzPct val="65000"/>
              <a:buFont typeface="Noto Sans Symbols"/>
              <a:buChar char="❑"/>
            </a:pPr>
            <a:r>
              <a:rPr b="0" i="0" lang="nl-NL" sz="2400" u="none" cap="none" strike="noStrike">
                <a:solidFill>
                  <a:schemeClr val="dk1"/>
                </a:solidFill>
                <a:latin typeface="Verdana"/>
                <a:ea typeface="Verdana"/>
                <a:cs typeface="Verdana"/>
                <a:sym typeface="Verdana"/>
              </a:rPr>
              <a:t>Also for immigrant L2 learners </a:t>
            </a:r>
            <a:br>
              <a:rPr b="0" i="0" lang="nl-NL" sz="2400" u="none" cap="none" strike="noStrike">
                <a:solidFill>
                  <a:schemeClr val="dk1"/>
                </a:solidFill>
                <a:latin typeface="Verdana"/>
                <a:ea typeface="Verdana"/>
                <a:cs typeface="Verdana"/>
                <a:sym typeface="Verdana"/>
              </a:rPr>
            </a:br>
            <a:r>
              <a:rPr b="0" i="0" lang="nl-NL" sz="2400" u="none" cap="none" strike="noStrike">
                <a:solidFill>
                  <a:schemeClr val="dk1"/>
                </a:solidFill>
                <a:latin typeface="Verdana"/>
                <a:ea typeface="Verdana"/>
                <a:cs typeface="Verdana"/>
                <a:sym typeface="Verdana"/>
              </a:rPr>
              <a:t>(language support)</a:t>
            </a:r>
          </a:p>
          <a:p>
            <a:pPr indent="-285750" lvl="1" marL="742950" marR="0" rtl="0" algn="l">
              <a:lnSpc>
                <a:spcPct val="100000"/>
              </a:lnSpc>
              <a:spcBef>
                <a:spcPts val="480"/>
              </a:spcBef>
              <a:spcAft>
                <a:spcPts val="0"/>
              </a:spcAft>
              <a:buClr>
                <a:srgbClr val="DA5800"/>
              </a:buClr>
              <a:buSzPct val="65000"/>
              <a:buFont typeface="Noto Sans Symbols"/>
              <a:buChar char="❑"/>
            </a:pPr>
            <a:r>
              <a:rPr b="0" i="0" lang="nl-NL" sz="2400" u="none" cap="none" strike="noStrike">
                <a:solidFill>
                  <a:schemeClr val="dk1"/>
                </a:solidFill>
                <a:latin typeface="Verdana"/>
                <a:ea typeface="Verdana"/>
                <a:cs typeface="Verdana"/>
                <a:sym typeface="Verdana"/>
              </a:rPr>
              <a:t>Also for regional or minority languages (language promotion)</a:t>
            </a:r>
          </a:p>
          <a:p>
            <a:pPr indent="-342900" lvl="0" marL="342900" marR="0" rtl="0" algn="l">
              <a:lnSpc>
                <a:spcPct val="100000"/>
              </a:lnSpc>
              <a:spcBef>
                <a:spcPts val="480"/>
              </a:spcBef>
              <a:spcAft>
                <a:spcPts val="0"/>
              </a:spcAft>
              <a:buClr>
                <a:srgbClr val="DA5800"/>
              </a:buClr>
              <a:buSzPct val="110000"/>
              <a:buFont typeface="Noto Sans Symbols"/>
              <a:buChar char="▪"/>
            </a:pPr>
            <a:r>
              <a:rPr b="0" i="0" lang="nl-NL" sz="2400" u="none">
                <a:solidFill>
                  <a:schemeClr val="dk1"/>
                </a:solidFill>
                <a:latin typeface="Verdana"/>
                <a:ea typeface="Verdana"/>
                <a:cs typeface="Verdana"/>
                <a:sym typeface="Verdana"/>
              </a:rPr>
              <a:t>Subject-related tasks/projects with a special focus on authentic and functional language use</a:t>
            </a:r>
          </a:p>
          <a:p>
            <a:pPr indent="-342900" lvl="0" marL="342900" marR="0" rtl="0" algn="l">
              <a:lnSpc>
                <a:spcPct val="100000"/>
              </a:lnSpc>
              <a:spcBef>
                <a:spcPts val="480"/>
              </a:spcBef>
              <a:spcAft>
                <a:spcPts val="0"/>
              </a:spcAft>
              <a:buClr>
                <a:srgbClr val="DA5800"/>
              </a:buClr>
              <a:buSzPct val="110000"/>
              <a:buFont typeface="Noto Sans Symbols"/>
              <a:buChar char="▪"/>
            </a:pPr>
            <a:r>
              <a:rPr b="0" i="0" lang="nl-NL" sz="2400" u="none">
                <a:solidFill>
                  <a:schemeClr val="dk1"/>
                </a:solidFill>
                <a:latin typeface="Verdana"/>
                <a:ea typeface="Verdana"/>
                <a:cs typeface="Verdana"/>
                <a:sym typeface="Verdana"/>
              </a:rPr>
              <a:t>Complementary roles for subject and language teachers: crossing the border</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9" name="Shape 179"/>
        <p:cNvGrpSpPr/>
        <p:nvPr/>
      </p:nvGrpSpPr>
      <p:grpSpPr>
        <a:xfrm>
          <a:off x="0" y="0"/>
          <a:ext cx="0" cy="0"/>
          <a:chOff x="0" y="0"/>
          <a:chExt cx="0" cy="0"/>
        </a:xfrm>
      </p:grpSpPr>
      <p:sp>
        <p:nvSpPr>
          <p:cNvPr id="180" name="Shape 180"/>
          <p:cNvSpPr txBox="1"/>
          <p:nvPr>
            <p:ph idx="4294967295"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CLIL in the Netherlands (TTO)</a:t>
            </a:r>
          </a:p>
        </p:txBody>
      </p:sp>
      <p:sp>
        <p:nvSpPr>
          <p:cNvPr id="181" name="Shape 181"/>
          <p:cNvSpPr txBox="1"/>
          <p:nvPr>
            <p:ph idx="4294967295" type="body"/>
          </p:nvPr>
        </p:nvSpPr>
        <p:spPr>
          <a:xfrm>
            <a:off x="879475" y="2060575"/>
            <a:ext cx="8229600" cy="4537074"/>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Since early ’90s; now about 120 schools for upper level secondary education</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From 12 yrs; most students Dutch L1</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Emerging in primary and vocational educ.</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Mainly 50% Dutch – 50% English</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Science + soc. science + creative subject</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European international orientation</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National final examination in Dutch</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Most teachers non-native speakers (B2+)</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5" name="Shape 185"/>
        <p:cNvGrpSpPr/>
        <p:nvPr/>
      </p:nvGrpSpPr>
      <p:grpSpPr>
        <a:xfrm>
          <a:off x="0" y="0"/>
          <a:ext cx="0" cy="0"/>
          <a:chOff x="0" y="0"/>
          <a:chExt cx="0" cy="0"/>
        </a:xfrm>
      </p:grpSpPr>
      <p:sp>
        <p:nvSpPr>
          <p:cNvPr id="186" name="Shape 186"/>
          <p:cNvSpPr txBox="1"/>
          <p:nvPr>
            <p:ph idx="4294967295"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Research on effectiveness of CLIL, immersion and CBLT</a:t>
            </a:r>
          </a:p>
        </p:txBody>
      </p:sp>
      <p:sp>
        <p:nvSpPr>
          <p:cNvPr id="187" name="Shape 187"/>
          <p:cNvSpPr txBox="1"/>
          <p:nvPr>
            <p:ph idx="4294967295" type="body"/>
          </p:nvPr>
        </p:nvSpPr>
        <p:spPr>
          <a:xfrm>
            <a:off x="684212" y="2060575"/>
            <a:ext cx="8424862" cy="4537074"/>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2800" u="none" cap="none" strike="noStrike">
                <a:solidFill>
                  <a:schemeClr val="dk1"/>
                </a:solidFill>
                <a:latin typeface="Verdana"/>
                <a:ea typeface="Verdana"/>
                <a:cs typeface="Verdana"/>
                <a:sym typeface="Verdana"/>
              </a:rPr>
              <a:t>Johnson &amp; Swain; Swain &amp; Lapkin; Genesee; Harley; Lyster; Huibregtse</a:t>
            </a:r>
            <a:r>
              <a:rPr b="0" i="0" lang="nl-NL" sz="2800" u="none" cap="none" strike="noStrike">
                <a:solidFill>
                  <a:schemeClr val="dk1"/>
                </a:solidFill>
                <a:latin typeface="Verdana"/>
                <a:ea typeface="Verdana"/>
                <a:cs typeface="Verdana"/>
                <a:sym typeface="Verdana"/>
              </a:rPr>
              <a:t>:</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High levels of reading and listening comprehension</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High levels of fluency, complexity and adequacy in oral and written prodction</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Lower levels of oral and written accuracy</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No negative consequences for subject knowledge and for L1 academic proficiency</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1" name="Shape 191"/>
        <p:cNvGrpSpPr/>
        <p:nvPr/>
      </p:nvGrpSpPr>
      <p:grpSpPr>
        <a:xfrm>
          <a:off x="0" y="0"/>
          <a:ext cx="0" cy="0"/>
          <a:chOff x="0" y="0"/>
          <a:chExt cx="0" cy="0"/>
        </a:xfrm>
      </p:grpSpPr>
      <p:sp>
        <p:nvSpPr>
          <p:cNvPr id="192" name="Shape 192"/>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Effective language teaching:</a:t>
            </a:r>
            <a:br>
              <a:rPr b="0" i="0" lang="nl-NL" sz="3200" u="none" cap="none" strike="noStrike">
                <a:solidFill>
                  <a:srgbClr val="DA5800"/>
                </a:solidFill>
                <a:latin typeface="Verdana"/>
                <a:ea typeface="Verdana"/>
                <a:cs typeface="Verdana"/>
                <a:sym typeface="Verdana"/>
              </a:rPr>
            </a:br>
            <a:r>
              <a:rPr b="0" i="0" lang="nl-NL" sz="3200" u="none" cap="none" strike="noStrike">
                <a:solidFill>
                  <a:srgbClr val="DA5800"/>
                </a:solidFill>
                <a:latin typeface="Verdana"/>
                <a:ea typeface="Verdana"/>
                <a:cs typeface="Verdana"/>
                <a:sym typeface="Verdana"/>
              </a:rPr>
              <a:t>what does theory tell us?</a:t>
            </a:r>
          </a:p>
        </p:txBody>
      </p:sp>
      <p:sp>
        <p:nvSpPr>
          <p:cNvPr id="193" name="Shape 193"/>
          <p:cNvSpPr txBox="1"/>
          <p:nvPr>
            <p:ph idx="4294967295" type="body"/>
          </p:nvPr>
        </p:nvSpPr>
        <p:spPr>
          <a:xfrm>
            <a:off x="1081087" y="2362200"/>
            <a:ext cx="8062911" cy="3657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Rich input at appropriate level </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Focus on meaning</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Focus on form</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Goal-oriented production and interaction</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cap="none" strike="noStrike">
                <a:solidFill>
                  <a:schemeClr val="dk1"/>
                </a:solidFill>
                <a:latin typeface="Verdana"/>
                <a:ea typeface="Verdana"/>
                <a:cs typeface="Verdana"/>
                <a:sym typeface="Verdana"/>
              </a:rPr>
              <a:t>Strategies for language use</a:t>
            </a:r>
          </a:p>
          <a:p>
            <a:pPr indent="-342900" lvl="0" marL="342900" marR="0" rtl="0" algn="l">
              <a:lnSpc>
                <a:spcPct val="100000"/>
              </a:lnSpc>
              <a:spcBef>
                <a:spcPts val="560"/>
              </a:spcBef>
              <a:spcAft>
                <a:spcPts val="0"/>
              </a:spcAft>
              <a:buClr>
                <a:srgbClr val="DA5800"/>
              </a:buClr>
              <a:buSzPct val="110000"/>
              <a:buFont typeface="Noto Sans Symbols"/>
              <a:buNone/>
            </a:pPr>
            <a:r>
              <a:t/>
            </a:r>
            <a:endParaRPr b="0" i="0" sz="2800" u="none" cap="none" strike="noStrike">
              <a:solidFill>
                <a:schemeClr val="dk1"/>
              </a:solidFill>
              <a:latin typeface="Verdana"/>
              <a:ea typeface="Verdana"/>
              <a:cs typeface="Verdana"/>
              <a:sym typeface="Verdana"/>
            </a:endParaRPr>
          </a:p>
          <a:p>
            <a:pPr indent="-342900" lvl="0" marL="342900" marR="0" rtl="0" algn="l">
              <a:lnSpc>
                <a:spcPct val="100000"/>
              </a:lnSpc>
              <a:spcBef>
                <a:spcPts val="560"/>
              </a:spcBef>
              <a:spcAft>
                <a:spcPts val="0"/>
              </a:spcAft>
              <a:buClr>
                <a:srgbClr val="DA5800"/>
              </a:buClr>
              <a:buSzPct val="25000"/>
              <a:buFont typeface="Noto Sans Symbols"/>
              <a:buNone/>
            </a:pPr>
            <a:r>
              <a:rPr b="0" i="0" lang="nl-NL" sz="2800" u="none" cap="none" strike="noStrike">
                <a:solidFill>
                  <a:schemeClr val="dk1"/>
                </a:solidFill>
                <a:latin typeface="Verdana"/>
                <a:ea typeface="Verdana"/>
                <a:cs typeface="Verdana"/>
                <a:sym typeface="Verdana"/>
              </a:rPr>
              <a:t>→ Does this also apply to CLIL?</a:t>
            </a:r>
          </a:p>
          <a:p>
            <a:pPr indent="-342900" lvl="0" marL="342900" marR="0" rtl="0" algn="l">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7" name="Shape 197"/>
        <p:cNvGrpSpPr/>
        <p:nvPr/>
      </p:nvGrpSpPr>
      <p:grpSpPr>
        <a:xfrm>
          <a:off x="0" y="0"/>
          <a:ext cx="0" cy="0"/>
          <a:chOff x="0" y="0"/>
          <a:chExt cx="0" cy="0"/>
        </a:xfrm>
      </p:grpSpPr>
      <p:sp>
        <p:nvSpPr>
          <p:cNvPr id="198" name="Shape 198"/>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Research project</a:t>
            </a:r>
          </a:p>
        </p:txBody>
      </p:sp>
      <p:sp>
        <p:nvSpPr>
          <p:cNvPr id="199" name="Shape 199"/>
          <p:cNvSpPr txBox="1"/>
          <p:nvPr>
            <p:ph idx="1" type="body"/>
          </p:nvPr>
        </p:nvSpPr>
        <p:spPr>
          <a:xfrm>
            <a:off x="879475" y="2060575"/>
            <a:ext cx="8229600" cy="41052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DA5800"/>
              </a:buClr>
              <a:buSzPct val="25000"/>
              <a:buFont typeface="Noto Sans Symbols"/>
              <a:buNone/>
            </a:pPr>
            <a:r>
              <a:rPr b="0" i="1" lang="nl-NL" sz="2800" u="none">
                <a:solidFill>
                  <a:schemeClr val="dk1"/>
                </a:solidFill>
                <a:latin typeface="Verdana"/>
                <a:ea typeface="Verdana"/>
                <a:cs typeface="Verdana"/>
                <a:sym typeface="Verdana"/>
              </a:rPr>
              <a:t>What effective teacher repertoire for language acquisition can be observed in CLIL practice?</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3 TTO-schools around Utrecht</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Observation of 10 subject lessons</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Template for effective language pedagogy</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Inventory of good practices</a:t>
            </a:r>
          </a:p>
          <a:p>
            <a:pPr indent="-342900" lvl="0" marL="342900" marR="0" rtl="0" algn="l">
              <a:lnSpc>
                <a:spcPct val="10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Recommendations for CLIL practice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3" name="Shape 203"/>
        <p:cNvGrpSpPr/>
        <p:nvPr/>
      </p:nvGrpSpPr>
      <p:grpSpPr>
        <a:xfrm>
          <a:off x="0" y="0"/>
          <a:ext cx="0" cy="0"/>
          <a:chOff x="0" y="0"/>
          <a:chExt cx="0" cy="0"/>
        </a:xfrm>
      </p:grpSpPr>
      <p:sp>
        <p:nvSpPr>
          <p:cNvPr id="204" name="Shape 204"/>
          <p:cNvSpPr/>
          <p:nvPr/>
        </p:nvSpPr>
        <p:spPr>
          <a:xfrm>
            <a:off x="1547812" y="0"/>
            <a:ext cx="6781800" cy="6553200"/>
          </a:xfrm>
          <a:prstGeom prst="ellipse">
            <a:avLst/>
          </a:prstGeom>
          <a:solidFill>
            <a:srgbClr val="FFFF9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05" name="Shape 205"/>
          <p:cNvCxnSpPr/>
          <p:nvPr/>
        </p:nvCxnSpPr>
        <p:spPr>
          <a:xfrm flipH="1">
            <a:off x="2590800" y="38100"/>
            <a:ext cx="1600199" cy="5638800"/>
          </a:xfrm>
          <a:prstGeom prst="straightConnector1">
            <a:avLst/>
          </a:prstGeom>
          <a:noFill/>
          <a:ln cap="flat" cmpd="sng" w="38100">
            <a:solidFill>
              <a:schemeClr val="dk1"/>
            </a:solidFill>
            <a:prstDash val="solid"/>
            <a:miter/>
            <a:headEnd len="med" w="med" type="none"/>
            <a:tailEnd len="med" w="med" type="none"/>
          </a:ln>
        </p:spPr>
      </p:cxnSp>
      <p:cxnSp>
        <p:nvCxnSpPr>
          <p:cNvPr id="206" name="Shape 206"/>
          <p:cNvCxnSpPr/>
          <p:nvPr/>
        </p:nvCxnSpPr>
        <p:spPr>
          <a:xfrm>
            <a:off x="5581650" y="19050"/>
            <a:ext cx="1371599" cy="5924550"/>
          </a:xfrm>
          <a:prstGeom prst="straightConnector1">
            <a:avLst/>
          </a:prstGeom>
          <a:noFill/>
          <a:ln cap="flat" cmpd="sng" w="38100">
            <a:solidFill>
              <a:schemeClr val="dk1"/>
            </a:solidFill>
            <a:prstDash val="solid"/>
            <a:miter/>
            <a:headEnd len="med" w="med" type="none"/>
            <a:tailEnd len="med" w="med" type="none"/>
          </a:ln>
        </p:spPr>
      </p:cxnSp>
      <p:cxnSp>
        <p:nvCxnSpPr>
          <p:cNvPr id="207" name="Shape 207"/>
          <p:cNvCxnSpPr/>
          <p:nvPr/>
        </p:nvCxnSpPr>
        <p:spPr>
          <a:xfrm>
            <a:off x="3676650" y="1981200"/>
            <a:ext cx="2362200" cy="0"/>
          </a:xfrm>
          <a:prstGeom prst="straightConnector1">
            <a:avLst/>
          </a:prstGeom>
          <a:noFill/>
          <a:ln cap="flat" cmpd="sng" w="38100">
            <a:solidFill>
              <a:schemeClr val="dk1"/>
            </a:solidFill>
            <a:prstDash val="solid"/>
            <a:miter/>
            <a:headEnd len="med" w="med" type="none"/>
            <a:tailEnd len="med" w="med" type="none"/>
          </a:ln>
        </p:spPr>
      </p:cxnSp>
      <p:cxnSp>
        <p:nvCxnSpPr>
          <p:cNvPr id="208" name="Shape 208"/>
          <p:cNvCxnSpPr/>
          <p:nvPr/>
        </p:nvCxnSpPr>
        <p:spPr>
          <a:xfrm>
            <a:off x="3162300" y="3733800"/>
            <a:ext cx="3276600" cy="0"/>
          </a:xfrm>
          <a:prstGeom prst="straightConnector1">
            <a:avLst/>
          </a:prstGeom>
          <a:noFill/>
          <a:ln cap="flat" cmpd="sng" w="38100">
            <a:solidFill>
              <a:schemeClr val="dk1"/>
            </a:solidFill>
            <a:prstDash val="solid"/>
            <a:miter/>
            <a:headEnd len="med" w="med" type="none"/>
            <a:tailEnd len="med" w="med" type="none"/>
          </a:ln>
        </p:spPr>
      </p:cxnSp>
      <p:sp>
        <p:nvSpPr>
          <p:cNvPr id="209" name="Shape 209"/>
          <p:cNvSpPr txBox="1"/>
          <p:nvPr/>
        </p:nvSpPr>
        <p:spPr>
          <a:xfrm>
            <a:off x="1692275" y="2355850"/>
            <a:ext cx="1657350" cy="639762"/>
          </a:xfrm>
          <a:prstGeom prst="rect">
            <a:avLst/>
          </a:prstGeom>
          <a:noFill/>
          <a:ln>
            <a:noFill/>
          </a:ln>
        </p:spPr>
        <p:txBody>
          <a:bodyPr anchorCtr="0" anchor="t" bIns="45700" lIns="91425" rIns="91425" tIns="45700">
            <a:noAutofit/>
          </a:bodyPr>
          <a:lstStyle/>
          <a:p>
            <a:pPr indent="0" lvl="0" marL="0" marR="0" rtl="0" algn="l">
              <a:lnSpc>
                <a:spcPct val="50000"/>
              </a:lnSpc>
              <a:spcBef>
                <a:spcPts val="0"/>
              </a:spcBef>
              <a:spcAft>
                <a:spcPts val="0"/>
              </a:spcAft>
              <a:buClr>
                <a:srgbClr val="FC2C2C"/>
              </a:buClr>
              <a:buSzPct val="25000"/>
              <a:buFont typeface="Arial"/>
              <a:buNone/>
            </a:pPr>
            <a:r>
              <a:rPr b="1" i="0" lang="nl-NL" sz="2400" u="none">
                <a:solidFill>
                  <a:srgbClr val="FC2C2C"/>
                </a:solidFill>
                <a:latin typeface="Arial"/>
                <a:ea typeface="Arial"/>
                <a:cs typeface="Arial"/>
                <a:sym typeface="Arial"/>
              </a:rPr>
              <a:t>Exposure </a:t>
            </a:r>
          </a:p>
          <a:p>
            <a:pPr indent="0" lvl="0" marL="0" marR="0" rtl="0" algn="l">
              <a:lnSpc>
                <a:spcPct val="50000"/>
              </a:lnSpc>
              <a:spcBef>
                <a:spcPts val="1200"/>
              </a:spcBef>
              <a:spcAft>
                <a:spcPts val="0"/>
              </a:spcAft>
              <a:buClr>
                <a:srgbClr val="FC2C2C"/>
              </a:buClr>
              <a:buSzPct val="25000"/>
              <a:buFont typeface="Arial"/>
              <a:buNone/>
            </a:pPr>
            <a:r>
              <a:rPr b="1" i="0" lang="nl-NL" sz="2400" u="none">
                <a:solidFill>
                  <a:srgbClr val="FC2C2C"/>
                </a:solidFill>
                <a:latin typeface="Arial"/>
                <a:ea typeface="Arial"/>
                <a:cs typeface="Arial"/>
                <a:sym typeface="Arial"/>
              </a:rPr>
              <a:t>to INPUT</a:t>
            </a:r>
          </a:p>
        </p:txBody>
      </p:sp>
      <p:sp>
        <p:nvSpPr>
          <p:cNvPr id="210" name="Shape 210"/>
          <p:cNvSpPr txBox="1"/>
          <p:nvPr/>
        </p:nvSpPr>
        <p:spPr>
          <a:xfrm>
            <a:off x="3635375" y="476250"/>
            <a:ext cx="2438399" cy="1004887"/>
          </a:xfrm>
          <a:prstGeom prst="rect">
            <a:avLst/>
          </a:prstGeom>
          <a:noFill/>
          <a:ln>
            <a:noFill/>
          </a:ln>
        </p:spPr>
        <p:txBody>
          <a:bodyPr anchorCtr="0" anchor="t" bIns="45700" lIns="91425" rIns="91425" tIns="45700">
            <a:noAutofit/>
          </a:bodyPr>
          <a:lstStyle/>
          <a:p>
            <a:pPr indent="0" lvl="0" marL="0" marR="0" rtl="0" algn="ctr">
              <a:lnSpc>
                <a:spcPct val="50000"/>
              </a:lnSpc>
              <a:spcBef>
                <a:spcPts val="0"/>
              </a:spcBef>
              <a:spcAft>
                <a:spcPts val="0"/>
              </a:spcAft>
              <a:buClr>
                <a:schemeClr val="accent2"/>
              </a:buClr>
              <a:buSzPct val="25000"/>
              <a:buFont typeface="Arial"/>
              <a:buNone/>
            </a:pPr>
            <a:r>
              <a:rPr b="1" i="0" lang="nl-NL" sz="2400" u="none">
                <a:solidFill>
                  <a:schemeClr val="accent2"/>
                </a:solidFill>
                <a:latin typeface="Arial"/>
                <a:ea typeface="Arial"/>
                <a:cs typeface="Arial"/>
                <a:sym typeface="Arial"/>
              </a:rPr>
              <a:t>MEANING </a:t>
            </a:r>
          </a:p>
          <a:p>
            <a:pPr indent="0" lvl="0" marL="0" marR="0" rtl="0" algn="ctr">
              <a:lnSpc>
                <a:spcPct val="50000"/>
              </a:lnSpc>
              <a:spcBef>
                <a:spcPts val="1200"/>
              </a:spcBef>
              <a:spcAft>
                <a:spcPts val="0"/>
              </a:spcAft>
              <a:buClr>
                <a:schemeClr val="accent2"/>
              </a:buClr>
              <a:buSzPct val="25000"/>
              <a:buFont typeface="Arial"/>
              <a:buNone/>
            </a:pPr>
            <a:r>
              <a:rPr b="1" i="0" lang="nl-NL" sz="2400" u="none">
                <a:solidFill>
                  <a:schemeClr val="accent2"/>
                </a:solidFill>
                <a:latin typeface="Arial"/>
                <a:ea typeface="Arial"/>
                <a:cs typeface="Arial"/>
                <a:sym typeface="Arial"/>
              </a:rPr>
              <a:t>focussed </a:t>
            </a:r>
          </a:p>
          <a:p>
            <a:pPr indent="0" lvl="0" marL="0" marR="0" rtl="0" algn="ctr">
              <a:lnSpc>
                <a:spcPct val="50000"/>
              </a:lnSpc>
              <a:spcBef>
                <a:spcPts val="1200"/>
              </a:spcBef>
              <a:spcAft>
                <a:spcPts val="0"/>
              </a:spcAft>
              <a:buClr>
                <a:schemeClr val="accent2"/>
              </a:buClr>
              <a:buSzPct val="25000"/>
              <a:buFont typeface="Arial"/>
              <a:buNone/>
            </a:pPr>
            <a:r>
              <a:rPr b="1" i="0" lang="nl-NL" sz="2400" u="none">
                <a:solidFill>
                  <a:schemeClr val="accent2"/>
                </a:solidFill>
                <a:latin typeface="Arial"/>
                <a:ea typeface="Arial"/>
                <a:cs typeface="Arial"/>
                <a:sym typeface="Arial"/>
              </a:rPr>
              <a:t>processing</a:t>
            </a:r>
          </a:p>
        </p:txBody>
      </p:sp>
      <p:sp>
        <p:nvSpPr>
          <p:cNvPr id="211" name="Shape 211"/>
          <p:cNvSpPr txBox="1"/>
          <p:nvPr/>
        </p:nvSpPr>
        <p:spPr>
          <a:xfrm>
            <a:off x="3708400" y="2205036"/>
            <a:ext cx="2087562" cy="1004887"/>
          </a:xfrm>
          <a:prstGeom prst="rect">
            <a:avLst/>
          </a:prstGeom>
          <a:noFill/>
          <a:ln>
            <a:noFill/>
          </a:ln>
        </p:spPr>
        <p:txBody>
          <a:bodyPr anchorCtr="0" anchor="t" bIns="45700" lIns="91425" rIns="91425" tIns="45700">
            <a:noAutofit/>
          </a:bodyPr>
          <a:lstStyle/>
          <a:p>
            <a:pPr indent="0" lvl="0" marL="0" marR="0" rtl="0" algn="ctr">
              <a:lnSpc>
                <a:spcPct val="50000"/>
              </a:lnSpc>
              <a:spcBef>
                <a:spcPts val="0"/>
              </a:spcBef>
              <a:spcAft>
                <a:spcPts val="0"/>
              </a:spcAft>
              <a:buClr>
                <a:srgbClr val="008C00"/>
              </a:buClr>
              <a:buSzPct val="25000"/>
              <a:buFont typeface="Arial"/>
              <a:buNone/>
            </a:pPr>
            <a:r>
              <a:rPr b="1" i="0" lang="nl-NL" sz="2400" u="none">
                <a:solidFill>
                  <a:srgbClr val="008C00"/>
                </a:solidFill>
                <a:latin typeface="Arial"/>
                <a:ea typeface="Arial"/>
                <a:cs typeface="Arial"/>
                <a:sym typeface="Arial"/>
              </a:rPr>
              <a:t>FORM </a:t>
            </a:r>
          </a:p>
          <a:p>
            <a:pPr indent="0" lvl="0" marL="0" marR="0" rtl="0" algn="ctr">
              <a:lnSpc>
                <a:spcPct val="50000"/>
              </a:lnSpc>
              <a:spcBef>
                <a:spcPts val="1200"/>
              </a:spcBef>
              <a:spcAft>
                <a:spcPts val="0"/>
              </a:spcAft>
              <a:buClr>
                <a:srgbClr val="008C00"/>
              </a:buClr>
              <a:buSzPct val="25000"/>
              <a:buFont typeface="Arial"/>
              <a:buNone/>
            </a:pPr>
            <a:r>
              <a:rPr b="1" i="0" lang="nl-NL" sz="2400" u="none">
                <a:solidFill>
                  <a:srgbClr val="008C00"/>
                </a:solidFill>
                <a:latin typeface="Arial"/>
                <a:ea typeface="Arial"/>
                <a:cs typeface="Arial"/>
                <a:sym typeface="Arial"/>
              </a:rPr>
              <a:t>focussed</a:t>
            </a:r>
          </a:p>
          <a:p>
            <a:pPr indent="0" lvl="0" marL="0" marR="0" rtl="0" algn="ctr">
              <a:lnSpc>
                <a:spcPct val="50000"/>
              </a:lnSpc>
              <a:spcBef>
                <a:spcPts val="1200"/>
              </a:spcBef>
              <a:spcAft>
                <a:spcPts val="0"/>
              </a:spcAft>
              <a:buClr>
                <a:srgbClr val="008C00"/>
              </a:buClr>
              <a:buSzPct val="25000"/>
              <a:buFont typeface="Arial"/>
              <a:buNone/>
            </a:pPr>
            <a:r>
              <a:rPr b="1" i="0" lang="nl-NL" sz="2400" u="none">
                <a:solidFill>
                  <a:srgbClr val="008C00"/>
                </a:solidFill>
                <a:latin typeface="Arial"/>
                <a:ea typeface="Arial"/>
                <a:cs typeface="Arial"/>
                <a:sym typeface="Arial"/>
              </a:rPr>
              <a:t>processing</a:t>
            </a:r>
          </a:p>
        </p:txBody>
      </p:sp>
      <p:sp>
        <p:nvSpPr>
          <p:cNvPr id="212" name="Shape 212"/>
          <p:cNvSpPr txBox="1"/>
          <p:nvPr/>
        </p:nvSpPr>
        <p:spPr>
          <a:xfrm>
            <a:off x="3995737" y="4652962"/>
            <a:ext cx="1944687" cy="639762"/>
          </a:xfrm>
          <a:prstGeom prst="rect">
            <a:avLst/>
          </a:prstGeom>
          <a:noFill/>
          <a:ln>
            <a:noFill/>
          </a:ln>
        </p:spPr>
        <p:txBody>
          <a:bodyPr anchorCtr="0" anchor="t" bIns="45700" lIns="91425" rIns="91425" tIns="45700">
            <a:noAutofit/>
          </a:bodyPr>
          <a:lstStyle/>
          <a:p>
            <a:pPr indent="0" lvl="0" marL="0" marR="0" rtl="0" algn="ctr">
              <a:lnSpc>
                <a:spcPct val="50000"/>
              </a:lnSpc>
              <a:spcBef>
                <a:spcPts val="0"/>
              </a:spcBef>
              <a:spcAft>
                <a:spcPts val="0"/>
              </a:spcAft>
              <a:buClr>
                <a:srgbClr val="961002"/>
              </a:buClr>
              <a:buSzPct val="25000"/>
              <a:buFont typeface="Arial"/>
              <a:buNone/>
            </a:pPr>
            <a:r>
              <a:rPr b="1" i="0" lang="nl-NL" sz="2400" u="none">
                <a:solidFill>
                  <a:srgbClr val="961002"/>
                </a:solidFill>
                <a:latin typeface="Arial"/>
                <a:ea typeface="Arial"/>
                <a:cs typeface="Arial"/>
                <a:sym typeface="Arial"/>
              </a:rPr>
              <a:t>OUTPUT</a:t>
            </a:r>
          </a:p>
          <a:p>
            <a:pPr indent="0" lvl="0" marL="0" marR="0" rtl="0" algn="ctr">
              <a:lnSpc>
                <a:spcPct val="50000"/>
              </a:lnSpc>
              <a:spcBef>
                <a:spcPts val="1200"/>
              </a:spcBef>
              <a:spcAft>
                <a:spcPts val="0"/>
              </a:spcAft>
              <a:buClr>
                <a:srgbClr val="961002"/>
              </a:buClr>
              <a:buSzPct val="25000"/>
              <a:buFont typeface="Arial"/>
              <a:buNone/>
            </a:pPr>
            <a:r>
              <a:rPr b="1" i="0" lang="nl-NL" sz="2400" u="none">
                <a:solidFill>
                  <a:srgbClr val="961002"/>
                </a:solidFill>
                <a:latin typeface="Arial"/>
                <a:ea typeface="Arial"/>
                <a:cs typeface="Arial"/>
                <a:sym typeface="Arial"/>
              </a:rPr>
              <a:t>production</a:t>
            </a:r>
          </a:p>
        </p:txBody>
      </p:sp>
      <p:sp>
        <p:nvSpPr>
          <p:cNvPr id="213" name="Shape 213"/>
          <p:cNvSpPr txBox="1"/>
          <p:nvPr/>
        </p:nvSpPr>
        <p:spPr>
          <a:xfrm>
            <a:off x="6227762" y="2492375"/>
            <a:ext cx="2130424" cy="823912"/>
          </a:xfrm>
          <a:prstGeom prst="rect">
            <a:avLst/>
          </a:prstGeom>
          <a:noFill/>
          <a:ln>
            <a:noFill/>
          </a:ln>
        </p:spPr>
        <p:txBody>
          <a:bodyPr anchorCtr="0" anchor="t" bIns="45700" lIns="91425" rIns="91425" tIns="45700">
            <a:noAutofit/>
          </a:bodyPr>
          <a:lstStyle/>
          <a:p>
            <a:pPr indent="0" lvl="0" marL="0" marR="0" rtl="0" algn="ctr">
              <a:lnSpc>
                <a:spcPct val="75000"/>
              </a:lnSpc>
              <a:spcBef>
                <a:spcPts val="0"/>
              </a:spcBef>
              <a:spcAft>
                <a:spcPts val="0"/>
              </a:spcAft>
              <a:buClr>
                <a:srgbClr val="800080"/>
              </a:buClr>
              <a:buSzPct val="25000"/>
              <a:buFont typeface="Arial"/>
              <a:buNone/>
            </a:pPr>
            <a:r>
              <a:rPr b="1" i="0" lang="nl-NL" sz="2400" u="none">
                <a:solidFill>
                  <a:srgbClr val="800080"/>
                </a:solidFill>
                <a:latin typeface="Arial"/>
                <a:ea typeface="Arial"/>
                <a:cs typeface="Arial"/>
                <a:sym typeface="Arial"/>
              </a:rPr>
              <a:t>Use of </a:t>
            </a:r>
          </a:p>
          <a:p>
            <a:pPr indent="0" lvl="0" marL="0" marR="0" rtl="0" algn="ctr">
              <a:lnSpc>
                <a:spcPct val="75000"/>
              </a:lnSpc>
              <a:spcBef>
                <a:spcPts val="1200"/>
              </a:spcBef>
              <a:spcAft>
                <a:spcPts val="0"/>
              </a:spcAft>
              <a:buClr>
                <a:srgbClr val="800080"/>
              </a:buClr>
              <a:buSzPct val="25000"/>
              <a:buFont typeface="Arial"/>
              <a:buNone/>
            </a:pPr>
            <a:r>
              <a:rPr b="1" i="0" lang="nl-NL" sz="2400" u="none">
                <a:solidFill>
                  <a:srgbClr val="800080"/>
                </a:solidFill>
                <a:latin typeface="Arial"/>
                <a:ea typeface="Arial"/>
                <a:cs typeface="Arial"/>
                <a:sym typeface="Arial"/>
              </a:rPr>
              <a:t>STRATEGIES</a:t>
            </a:r>
          </a:p>
        </p:txBody>
      </p:sp>
      <p:sp>
        <p:nvSpPr>
          <p:cNvPr id="214" name="Shape 214"/>
          <p:cNvSpPr txBox="1"/>
          <p:nvPr/>
        </p:nvSpPr>
        <p:spPr>
          <a:xfrm>
            <a:off x="179386" y="5805487"/>
            <a:ext cx="2798762" cy="8223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Verdana"/>
              <a:buNone/>
            </a:pPr>
            <a:r>
              <a:rPr b="0" i="0" lang="nl-NL" sz="2400" u="none">
                <a:solidFill>
                  <a:schemeClr val="dk1"/>
                </a:solidFill>
                <a:latin typeface="Verdana"/>
                <a:ea typeface="Verdana"/>
                <a:cs typeface="Verdana"/>
                <a:sym typeface="Verdana"/>
              </a:rPr>
              <a:t>Westhoff’s </a:t>
            </a:r>
          </a:p>
          <a:p>
            <a:pPr indent="0" lvl="0" marL="0" marR="0" rtl="0" algn="l">
              <a:lnSpc>
                <a:spcPct val="100000"/>
              </a:lnSpc>
              <a:spcBef>
                <a:spcPts val="0"/>
              </a:spcBef>
              <a:spcAft>
                <a:spcPts val="0"/>
              </a:spcAft>
              <a:buClr>
                <a:schemeClr val="dk1"/>
              </a:buClr>
              <a:buSzPct val="25000"/>
              <a:buFont typeface="Verdana"/>
              <a:buNone/>
            </a:pPr>
            <a:r>
              <a:rPr b="0" i="0" lang="nl-NL" sz="2400" u="none">
                <a:solidFill>
                  <a:schemeClr val="dk1"/>
                </a:solidFill>
                <a:latin typeface="Verdana"/>
                <a:ea typeface="Verdana"/>
                <a:cs typeface="Verdana"/>
                <a:sym typeface="Verdana"/>
              </a:rPr>
              <a:t>Penta-pie (2004)</a:t>
            </a:r>
          </a:p>
        </p:txBody>
      </p:sp>
      <p:pic>
        <p:nvPicPr>
          <p:cNvPr id="215" name="Shape 215"/>
          <p:cNvPicPr preferRelativeResize="0"/>
          <p:nvPr/>
        </p:nvPicPr>
        <p:blipFill rotWithShape="1">
          <a:blip r:embed="rId3">
            <a:alphaModFix/>
          </a:blip>
          <a:srcRect b="0" l="0" r="0" t="0"/>
          <a:stretch/>
        </p:blipFill>
        <p:spPr>
          <a:xfrm>
            <a:off x="7035800" y="4652962"/>
            <a:ext cx="2108200" cy="2205037"/>
          </a:xfrm>
          <a:prstGeom prst="rect">
            <a:avLst/>
          </a:prstGeom>
          <a:noFill/>
          <a:ln>
            <a:noFill/>
          </a:ln>
        </p:spPr>
      </p:pic>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1000"/>
                                        <p:tgtEl>
                                          <p:spTgt spid="21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9" name="Shape 219"/>
        <p:cNvGrpSpPr/>
        <p:nvPr/>
      </p:nvGrpSpPr>
      <p:grpSpPr>
        <a:xfrm>
          <a:off x="0" y="0"/>
          <a:ext cx="0" cy="0"/>
          <a:chOff x="0" y="0"/>
          <a:chExt cx="0" cy="0"/>
        </a:xfrm>
      </p:grpSpPr>
      <p:sp>
        <p:nvSpPr>
          <p:cNvPr id="220" name="Shape 220"/>
          <p:cNvSpPr txBox="1"/>
          <p:nvPr>
            <p:ph type="title"/>
          </p:nvPr>
        </p:nvSpPr>
        <p:spPr>
          <a:xfrm>
            <a:off x="457200" y="836612"/>
            <a:ext cx="8229600" cy="10794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A5800"/>
              </a:buClr>
              <a:buSzPct val="25000"/>
              <a:buFont typeface="Verdana"/>
              <a:buNone/>
            </a:pPr>
            <a:r>
              <a:rPr b="0" i="0" lang="nl-NL" sz="3200" u="none" cap="none" strike="noStrike">
                <a:solidFill>
                  <a:srgbClr val="DA5800"/>
                </a:solidFill>
                <a:latin typeface="Verdana"/>
                <a:ea typeface="Verdana"/>
                <a:cs typeface="Verdana"/>
                <a:sym typeface="Verdana"/>
              </a:rPr>
              <a:t>INPUT</a:t>
            </a:r>
          </a:p>
        </p:txBody>
      </p:sp>
      <p:sp>
        <p:nvSpPr>
          <p:cNvPr id="221" name="Shape 221"/>
          <p:cNvSpPr txBox="1"/>
          <p:nvPr>
            <p:ph idx="1" type="body"/>
          </p:nvPr>
        </p:nvSpPr>
        <p:spPr>
          <a:xfrm>
            <a:off x="879475" y="2060575"/>
            <a:ext cx="8013700" cy="41052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DA5800"/>
              </a:buClr>
              <a:buSzPct val="25000"/>
              <a:buFont typeface="Noto Sans Symbols"/>
              <a:buNone/>
            </a:pPr>
            <a:r>
              <a:rPr b="0" i="1" lang="nl-NL" sz="3000" u="none">
                <a:solidFill>
                  <a:srgbClr val="DA5800"/>
                </a:solidFill>
                <a:latin typeface="Verdana"/>
                <a:ea typeface="Verdana"/>
                <a:cs typeface="Verdana"/>
                <a:sym typeface="Verdana"/>
              </a:rPr>
              <a:t>Offer learners lots of target language at a (just) challenging level</a:t>
            </a:r>
          </a:p>
          <a:p>
            <a:pPr indent="-342900" lvl="0" marL="342900" marR="0" rtl="0" algn="l">
              <a:lnSpc>
                <a:spcPct val="90000"/>
              </a:lnSpc>
              <a:spcBef>
                <a:spcPts val="600"/>
              </a:spcBef>
              <a:spcAft>
                <a:spcPts val="0"/>
              </a:spcAft>
              <a:buClr>
                <a:srgbClr val="DA5800"/>
              </a:buClr>
              <a:buSzPct val="25000"/>
              <a:buFont typeface="Noto Sans Symbols"/>
              <a:buNone/>
            </a:pPr>
            <a:r>
              <a:t/>
            </a:r>
            <a:endParaRPr b="0" i="0" sz="3000" u="none">
              <a:solidFill>
                <a:srgbClr val="DA5800"/>
              </a:solidFill>
              <a:latin typeface="Verdana"/>
              <a:ea typeface="Verdana"/>
              <a:cs typeface="Verdana"/>
              <a:sym typeface="Verdana"/>
            </a:endParaRPr>
          </a:p>
          <a:p>
            <a:pPr indent="-342900" lvl="0" marL="342900" marR="0" rtl="0" algn="l">
              <a:lnSpc>
                <a:spcPct val="9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Select</a:t>
            </a:r>
            <a:r>
              <a:rPr b="0" i="0" lang="nl-NL" sz="2800" u="none">
                <a:solidFill>
                  <a:schemeClr val="dk1"/>
                </a:solidFill>
                <a:latin typeface="Verdana"/>
                <a:ea typeface="Verdana"/>
                <a:cs typeface="Verdana"/>
                <a:sym typeface="Verdana"/>
              </a:rPr>
              <a:t> material:</a:t>
            </a:r>
          </a:p>
          <a:p>
            <a:pPr indent="-285750" lvl="1" marL="742950" marR="0" rtl="0" algn="l">
              <a:lnSpc>
                <a:spcPct val="9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authentic</a:t>
            </a:r>
          </a:p>
          <a:p>
            <a:pPr indent="-285750" lvl="1" marL="742950" marR="0" rtl="0" algn="l">
              <a:lnSpc>
                <a:spcPct val="9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functional</a:t>
            </a:r>
          </a:p>
          <a:p>
            <a:pPr indent="-285750" lvl="1" marL="742950" marR="0" rtl="0" algn="l">
              <a:lnSpc>
                <a:spcPct val="90000"/>
              </a:lnSpc>
              <a:spcBef>
                <a:spcPts val="500"/>
              </a:spcBef>
              <a:spcAft>
                <a:spcPts val="0"/>
              </a:spcAft>
              <a:buClr>
                <a:srgbClr val="DA5800"/>
              </a:buClr>
              <a:buSzPct val="64999"/>
              <a:buFont typeface="Noto Sans Symbols"/>
              <a:buChar char="❑"/>
            </a:pPr>
            <a:r>
              <a:rPr b="0" i="0" lang="nl-NL" sz="2500" u="none" cap="none" strike="noStrike">
                <a:solidFill>
                  <a:schemeClr val="dk1"/>
                </a:solidFill>
                <a:latin typeface="Verdana"/>
                <a:ea typeface="Verdana"/>
                <a:cs typeface="Verdana"/>
                <a:sym typeface="Verdana"/>
              </a:rPr>
              <a:t>stimulating</a:t>
            </a:r>
          </a:p>
          <a:p>
            <a:pPr indent="-342900" lvl="0" marL="342900" marR="0" rtl="0" algn="l">
              <a:lnSpc>
                <a:spcPct val="90000"/>
              </a:lnSpc>
              <a:spcBef>
                <a:spcPts val="560"/>
              </a:spcBef>
              <a:spcAft>
                <a:spcPts val="0"/>
              </a:spcAft>
              <a:buClr>
                <a:srgbClr val="DA5800"/>
              </a:buClr>
              <a:buSzPct val="110000"/>
              <a:buFont typeface="Noto Sans Symbols"/>
              <a:buChar char="▪"/>
            </a:pPr>
            <a:r>
              <a:rPr b="0" i="0" lang="nl-NL" sz="2800" u="none">
                <a:solidFill>
                  <a:schemeClr val="dk1"/>
                </a:solidFill>
                <a:latin typeface="Verdana"/>
                <a:ea typeface="Verdana"/>
                <a:cs typeface="Verdana"/>
                <a:sym typeface="Verdana"/>
              </a:rPr>
              <a:t>and </a:t>
            </a:r>
            <a:r>
              <a:rPr b="0" i="1" lang="nl-NL" sz="2800" u="none">
                <a:solidFill>
                  <a:schemeClr val="dk1"/>
                </a:solidFill>
                <a:latin typeface="Verdana"/>
                <a:ea typeface="Verdana"/>
                <a:cs typeface="Verdana"/>
                <a:sym typeface="Verdana"/>
              </a:rPr>
              <a:t>adapt</a:t>
            </a:r>
            <a:r>
              <a:rPr b="0" i="0" lang="nl-NL" sz="2800" u="none">
                <a:solidFill>
                  <a:schemeClr val="dk1"/>
                </a:solidFill>
                <a:latin typeface="Verdana"/>
                <a:ea typeface="Verdana"/>
                <a:cs typeface="Verdana"/>
                <a:sym typeface="Verdana"/>
              </a:rPr>
              <a:t> if necessary</a:t>
            </a:r>
          </a:p>
          <a:p>
            <a:pPr indent="-342900" lvl="0" marL="342900" marR="0" rtl="0" algn="l">
              <a:lnSpc>
                <a:spcPct val="90000"/>
              </a:lnSpc>
              <a:spcBef>
                <a:spcPts val="560"/>
              </a:spcBef>
              <a:spcAft>
                <a:spcPts val="0"/>
              </a:spcAft>
              <a:buClr>
                <a:srgbClr val="DA5800"/>
              </a:buClr>
              <a:buSzPct val="110000"/>
              <a:buFont typeface="Noto Sans Symbols"/>
              <a:buChar char="▪"/>
            </a:pPr>
            <a:r>
              <a:rPr b="0" i="1" lang="nl-NL" sz="2800" u="none">
                <a:solidFill>
                  <a:schemeClr val="dk1"/>
                </a:solidFill>
                <a:latin typeface="Verdana"/>
                <a:ea typeface="Verdana"/>
                <a:cs typeface="Verdana"/>
                <a:sym typeface="Verdana"/>
              </a:rPr>
              <a:t>Tune</a:t>
            </a:r>
            <a:r>
              <a:rPr b="0" i="0" lang="nl-NL" sz="2800" u="none">
                <a:solidFill>
                  <a:schemeClr val="dk1"/>
                </a:solidFill>
                <a:latin typeface="Verdana"/>
                <a:ea typeface="Verdana"/>
                <a:cs typeface="Verdana"/>
                <a:sym typeface="Verdana"/>
              </a:rPr>
              <a:t> your own language use</a:t>
            </a:r>
          </a:p>
          <a:p>
            <a:pPr indent="-342900" lvl="0" marL="342900" marR="0" rtl="0" algn="l">
              <a:spcBef>
                <a:spcPts val="560"/>
              </a:spcBef>
              <a:spcAft>
                <a:spcPts val="0"/>
              </a:spcAft>
              <a:buClr>
                <a:srgbClr val="DA5800"/>
              </a:buClr>
              <a:buSzPct val="110000"/>
              <a:buFont typeface="Noto Sans Symbols"/>
              <a:buNone/>
            </a:pPr>
            <a:r>
              <a:t/>
            </a:r>
            <a:endParaRPr b="0" i="0" sz="2800" u="none">
              <a:solidFill>
                <a:schemeClr val="dk1"/>
              </a:solidFill>
              <a:latin typeface="Verdana"/>
              <a:ea typeface="Verdana"/>
              <a:cs typeface="Verdana"/>
              <a:sym typeface="Verdana"/>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UU_IVLOS">
  <a:themeElements>
    <a:clrScheme name="UU_IVLO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