
<file path=[Content_Types].xml><?xml version="1.0" encoding="utf-8"?>
<Types xmlns="http://schemas.openxmlformats.org/package/2006/content-types">
  <Default ContentType="image/jpeg" Extension="jpg"/>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5.xml"/>
  <Override ContentType="application/vnd.openxmlformats-officedocument.presentationml.notesSlide+xml" PartName="/ppt/notesSlides/notesSlide19.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7.xml"/>
  <Override ContentType="application/vnd.openxmlformats-officedocument.presentationml.slideLayout+xml" PartName="/ppt/slideLayouts/slideLayout9.xml"/>
  <Override ContentType="application/vnd.openxmlformats-officedocument.presentationml.slideLayout+xml" PartName="/ppt/slideLayouts/slideLayout4.xml"/>
  <Override ContentType="application/vnd.openxmlformats-officedocument.presentationml.slideLayout+xml" PartName="/ppt/slideLayouts/slideLayout1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22.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23.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autoCompressPictures="0" strictFirstAndLastChars="0" saveSubsetFonts="1">
  <p:sldMasterIdLst>
    <p:sldMasterId id="2147483663" r:id="rId3"/>
  </p:sldMasterIdLst>
  <p:notesMasterIdLst>
    <p:notesMasterId r:id="rId4"/>
  </p:notes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 id="271" r:id="rId20"/>
    <p:sldId id="272" r:id="rId21"/>
    <p:sldId id="273" r:id="rId22"/>
    <p:sldId id="274" r:id="rId23"/>
    <p:sldId id="275" r:id="rId24"/>
    <p:sldId id="276" r:id="rId25"/>
    <p:sldId id="277" r:id="rId26"/>
    <p:sldId id="278" r:id="rId27"/>
    <p:sldId id="279" r:id="rId28"/>
    <p:sldId id="280" r:id="rId29"/>
    <p:sldId id="281" r:id="rId30"/>
  </p:sldIdLst>
  <p:sldSz cy="6858000" cx="9144000"/>
  <p:notesSz cx="6858000" cy="9144000"/>
  <p:defaultText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file>

<file path=ppt/_rels/presentation.xml.rels><?xml version="1.0" encoding="UTF-8" standalone="yes"?><Relationships xmlns="http://schemas.openxmlformats.org/package/2006/relationships"><Relationship Id="rId20" Type="http://schemas.openxmlformats.org/officeDocument/2006/relationships/slide" Target="slides/slide16.xml"/><Relationship Id="rId22" Type="http://schemas.openxmlformats.org/officeDocument/2006/relationships/slide" Target="slides/slide18.xml"/><Relationship Id="rId21" Type="http://schemas.openxmlformats.org/officeDocument/2006/relationships/slide" Target="slides/slide17.xml"/><Relationship Id="rId24" Type="http://schemas.openxmlformats.org/officeDocument/2006/relationships/slide" Target="slides/slide20.xml"/><Relationship Id="rId23" Type="http://schemas.openxmlformats.org/officeDocument/2006/relationships/slide" Target="slides/slide19.xml"/><Relationship Id="rId1" Type="http://schemas.openxmlformats.org/officeDocument/2006/relationships/theme" Target="theme/theme1.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notesMaster" Target="notesMasters/notesMaster1.xml"/><Relationship Id="rId9" Type="http://schemas.openxmlformats.org/officeDocument/2006/relationships/slide" Target="slides/slide5.xml"/><Relationship Id="rId26" Type="http://schemas.openxmlformats.org/officeDocument/2006/relationships/slide" Target="slides/slide22.xml"/><Relationship Id="rId25" Type="http://schemas.openxmlformats.org/officeDocument/2006/relationships/slide" Target="slides/slide21.xml"/><Relationship Id="rId28" Type="http://schemas.openxmlformats.org/officeDocument/2006/relationships/slide" Target="slides/slide24.xml"/><Relationship Id="rId27" Type="http://schemas.openxmlformats.org/officeDocument/2006/relationships/slide" Target="slides/slide23.xml"/><Relationship Id="rId5" Type="http://schemas.openxmlformats.org/officeDocument/2006/relationships/slide" Target="slides/slide1.xml"/><Relationship Id="rId6" Type="http://schemas.openxmlformats.org/officeDocument/2006/relationships/slide" Target="slides/slide2.xml"/><Relationship Id="rId29" Type="http://schemas.openxmlformats.org/officeDocument/2006/relationships/slide" Target="slides/slide25.xml"/><Relationship Id="rId7" Type="http://schemas.openxmlformats.org/officeDocument/2006/relationships/slide" Target="slides/slide3.xml"/><Relationship Id="rId8" Type="http://schemas.openxmlformats.org/officeDocument/2006/relationships/slide" Target="slides/slide4.xml"/><Relationship Id="rId30" Type="http://schemas.openxmlformats.org/officeDocument/2006/relationships/slide" Target="slides/slide26.xml"/><Relationship Id="rId11" Type="http://schemas.openxmlformats.org/officeDocument/2006/relationships/slide" Target="slides/slide7.xml"/><Relationship Id="rId10" Type="http://schemas.openxmlformats.org/officeDocument/2006/relationships/slide" Target="slides/slide6.xml"/><Relationship Id="rId13" Type="http://schemas.openxmlformats.org/officeDocument/2006/relationships/slide" Target="slides/slide9.xml"/><Relationship Id="rId12" Type="http://schemas.openxmlformats.org/officeDocument/2006/relationships/slide" Target="slides/slide8.xml"/><Relationship Id="rId15" Type="http://schemas.openxmlformats.org/officeDocument/2006/relationships/slide" Target="slides/slide11.xml"/><Relationship Id="rId14" Type="http://schemas.openxmlformats.org/officeDocument/2006/relationships/slide" Target="slides/slide10.xml"/><Relationship Id="rId17" Type="http://schemas.openxmlformats.org/officeDocument/2006/relationships/slide" Target="slides/slide13.xml"/><Relationship Id="rId16" Type="http://schemas.openxmlformats.org/officeDocument/2006/relationships/slide" Target="slides/slide12.xml"/><Relationship Id="rId19" Type="http://schemas.openxmlformats.org/officeDocument/2006/relationships/slide" Target="slides/slide15.xml"/><Relationship Id="rId18" Type="http://schemas.openxmlformats.org/officeDocument/2006/relationships/slide" Target="slides/slide1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rgbClr val="000000"/>
        </a:solidFill>
      </p:bgPr>
    </p:bg>
    <p:spTree>
      <p:nvGrpSpPr>
        <p:cNvPr id="2" name="Shape 2"/>
        <p:cNvGrpSpPr/>
        <p:nvPr/>
      </p:nvGrpSpPr>
      <p:grpSpPr>
        <a:xfrm>
          <a:off x="0" y="0"/>
          <a:ext cx="0" cy="0"/>
          <a:chOff x="0" y="0"/>
          <a:chExt cx="0" cy="0"/>
        </a:xfrm>
      </p:grpSpPr>
      <p:sp>
        <p:nvSpPr>
          <p:cNvPr id="3" name="Shape 3"/>
          <p:cNvSpPr txBox="1"/>
          <p:nvPr>
            <p:ph idx="2" type="hdr"/>
          </p:nvPr>
        </p:nvSpPr>
        <p:spPr>
          <a:xfrm>
            <a:off x="0" y="0"/>
            <a:ext cx="2971799" cy="457200"/>
          </a:xfrm>
          <a:prstGeom prst="rect">
            <a:avLst/>
          </a:prstGeom>
          <a:noFill/>
          <a:ln>
            <a:noFill/>
          </a:ln>
        </p:spPr>
        <p:txBody>
          <a:bodyPr anchorCtr="0" anchor="t" bIns="91425" lIns="91425" rIns="91425" tIns="91425"/>
          <a:lstStyle>
            <a:lvl1pPr indent="0" lvl="0" marL="0" marR="0" rtl="0" algn="l">
              <a:lnSpc>
                <a:spcPct val="100000"/>
              </a:lnSpc>
              <a:spcBef>
                <a:spcPts val="0"/>
              </a:spcBef>
              <a:spcAft>
                <a:spcPts val="0"/>
              </a:spcAft>
              <a:buNone/>
              <a:defRPr b="0" i="0" sz="2400" u="none" cap="none" strike="noStrike">
                <a:solidFill>
                  <a:srgbClr val="000000"/>
                </a:solidFill>
                <a:latin typeface="Verdana"/>
                <a:ea typeface="Verdana"/>
                <a:cs typeface="Verdana"/>
                <a:sym typeface="Verdana"/>
              </a:defRPr>
            </a:lvl1pPr>
            <a:lvl2pPr indent="0" lvl="1" marL="457200" marR="0" rtl="0" algn="l">
              <a:lnSpc>
                <a:spcPct val="100000"/>
              </a:lnSpc>
              <a:spcBef>
                <a:spcPts val="0"/>
              </a:spcBef>
              <a:spcAft>
                <a:spcPts val="0"/>
              </a:spcAft>
              <a:buNone/>
              <a:defRPr b="0" i="0" sz="2400" u="none" cap="none" strike="noStrike">
                <a:solidFill>
                  <a:srgbClr val="000000"/>
                </a:solidFill>
                <a:latin typeface="Verdana"/>
                <a:ea typeface="Verdana"/>
                <a:cs typeface="Verdana"/>
                <a:sym typeface="Verdana"/>
              </a:defRPr>
            </a:lvl2pPr>
            <a:lvl3pPr indent="0" lvl="2" marL="914400" marR="0" rtl="0" algn="l">
              <a:lnSpc>
                <a:spcPct val="100000"/>
              </a:lnSpc>
              <a:spcBef>
                <a:spcPts val="0"/>
              </a:spcBef>
              <a:spcAft>
                <a:spcPts val="0"/>
              </a:spcAft>
              <a:buNone/>
              <a:defRPr b="0" i="0" sz="2400" u="none" cap="none" strike="noStrike">
                <a:solidFill>
                  <a:srgbClr val="000000"/>
                </a:solidFill>
                <a:latin typeface="Verdana"/>
                <a:ea typeface="Verdana"/>
                <a:cs typeface="Verdana"/>
                <a:sym typeface="Verdana"/>
              </a:defRPr>
            </a:lvl3pPr>
            <a:lvl4pPr indent="0" lvl="3" marL="1371600" marR="0" rtl="0" algn="l">
              <a:lnSpc>
                <a:spcPct val="100000"/>
              </a:lnSpc>
              <a:spcBef>
                <a:spcPts val="0"/>
              </a:spcBef>
              <a:spcAft>
                <a:spcPts val="0"/>
              </a:spcAft>
              <a:buNone/>
              <a:defRPr b="0" i="0" sz="2400" u="none" cap="none" strike="noStrike">
                <a:solidFill>
                  <a:srgbClr val="000000"/>
                </a:solidFill>
                <a:latin typeface="Verdana"/>
                <a:ea typeface="Verdana"/>
                <a:cs typeface="Verdana"/>
                <a:sym typeface="Verdana"/>
              </a:defRPr>
            </a:lvl4pPr>
            <a:lvl5pPr indent="0" lvl="4" marL="1828800" marR="0" rtl="0" algn="l">
              <a:lnSpc>
                <a:spcPct val="100000"/>
              </a:lnSpc>
              <a:spcBef>
                <a:spcPts val="0"/>
              </a:spcBef>
              <a:spcAft>
                <a:spcPts val="0"/>
              </a:spcAft>
              <a:buNone/>
              <a:defRPr b="0" i="0" sz="2400" u="none" cap="none" strike="noStrike">
                <a:solidFill>
                  <a:srgbClr val="000000"/>
                </a:solidFill>
                <a:latin typeface="Verdana"/>
                <a:ea typeface="Verdana"/>
                <a:cs typeface="Verdana"/>
                <a:sym typeface="Verdana"/>
              </a:defRPr>
            </a:lvl5pPr>
            <a:lvl6pPr indent="0" lvl="5" marL="2286000" marR="0" rtl="0" algn="l">
              <a:lnSpc>
                <a:spcPct val="100000"/>
              </a:lnSpc>
              <a:spcBef>
                <a:spcPts val="0"/>
              </a:spcBef>
              <a:spcAft>
                <a:spcPts val="0"/>
              </a:spcAft>
              <a:buNone/>
              <a:defRPr b="0" i="0" sz="2400" u="none" cap="none" strike="noStrike">
                <a:solidFill>
                  <a:srgbClr val="000000"/>
                </a:solidFill>
                <a:latin typeface="Verdana"/>
                <a:ea typeface="Verdana"/>
                <a:cs typeface="Verdana"/>
                <a:sym typeface="Verdana"/>
              </a:defRPr>
            </a:lvl6pPr>
            <a:lvl7pPr indent="0" lvl="6" marL="3200400" marR="0" rtl="0" algn="l">
              <a:lnSpc>
                <a:spcPct val="100000"/>
              </a:lnSpc>
              <a:spcBef>
                <a:spcPts val="0"/>
              </a:spcBef>
              <a:spcAft>
                <a:spcPts val="0"/>
              </a:spcAft>
              <a:buNone/>
              <a:defRPr b="0" i="0" sz="2400" u="none" cap="none" strike="noStrike">
                <a:solidFill>
                  <a:srgbClr val="000000"/>
                </a:solidFill>
                <a:latin typeface="Verdana"/>
                <a:ea typeface="Verdana"/>
                <a:cs typeface="Verdana"/>
                <a:sym typeface="Verdana"/>
              </a:defRPr>
            </a:lvl7pPr>
            <a:lvl8pPr indent="0" lvl="7" marL="4572000" marR="0" rtl="0" algn="l">
              <a:lnSpc>
                <a:spcPct val="100000"/>
              </a:lnSpc>
              <a:spcBef>
                <a:spcPts val="0"/>
              </a:spcBef>
              <a:spcAft>
                <a:spcPts val="0"/>
              </a:spcAft>
              <a:buNone/>
              <a:defRPr b="0" i="0" sz="2400" u="none" cap="none" strike="noStrike">
                <a:solidFill>
                  <a:srgbClr val="000000"/>
                </a:solidFill>
                <a:latin typeface="Verdana"/>
                <a:ea typeface="Verdana"/>
                <a:cs typeface="Verdana"/>
                <a:sym typeface="Verdana"/>
              </a:defRPr>
            </a:lvl8pPr>
            <a:lvl9pPr indent="0" lvl="8" marL="6400800" marR="0" rtl="0" algn="l">
              <a:lnSpc>
                <a:spcPct val="100000"/>
              </a:lnSpc>
              <a:spcBef>
                <a:spcPts val="0"/>
              </a:spcBef>
              <a:spcAft>
                <a:spcPts val="0"/>
              </a:spcAft>
              <a:buNone/>
              <a:defRPr b="0" i="0" sz="2400" u="none" cap="none" strike="noStrike">
                <a:solidFill>
                  <a:srgbClr val="000000"/>
                </a:solidFill>
                <a:latin typeface="Verdana"/>
                <a:ea typeface="Verdana"/>
                <a:cs typeface="Verdana"/>
                <a:sym typeface="Verdana"/>
              </a:defRPr>
            </a:lvl9pPr>
          </a:lstStyle>
          <a:p/>
        </p:txBody>
      </p:sp>
      <p:sp>
        <p:nvSpPr>
          <p:cNvPr id="4" name="Shape 4"/>
          <p:cNvSpPr txBox="1"/>
          <p:nvPr>
            <p:ph idx="10" type="dt"/>
          </p:nvPr>
        </p:nvSpPr>
        <p:spPr>
          <a:xfrm>
            <a:off x="3884612" y="0"/>
            <a:ext cx="2971799" cy="457200"/>
          </a:xfrm>
          <a:prstGeom prst="rect">
            <a:avLst/>
          </a:prstGeom>
          <a:noFill/>
          <a:ln>
            <a:noFill/>
          </a:ln>
        </p:spPr>
        <p:txBody>
          <a:bodyPr anchorCtr="0" anchor="t" bIns="91425" lIns="91425" rIns="91425" tIns="91425"/>
          <a:lstStyle>
            <a:lvl1pPr indent="0" lvl="0" marL="0" marR="0" rtl="0" algn="l">
              <a:lnSpc>
                <a:spcPct val="100000"/>
              </a:lnSpc>
              <a:spcBef>
                <a:spcPts val="0"/>
              </a:spcBef>
              <a:spcAft>
                <a:spcPts val="0"/>
              </a:spcAft>
              <a:buNone/>
              <a:defRPr b="0" i="0" sz="2400" u="none" cap="none" strike="noStrike">
                <a:solidFill>
                  <a:srgbClr val="000000"/>
                </a:solidFill>
                <a:latin typeface="Verdana"/>
                <a:ea typeface="Verdana"/>
                <a:cs typeface="Verdana"/>
                <a:sym typeface="Verdana"/>
              </a:defRPr>
            </a:lvl1pPr>
            <a:lvl2pPr indent="0" lvl="1" marL="457200" marR="0" rtl="0" algn="l">
              <a:lnSpc>
                <a:spcPct val="100000"/>
              </a:lnSpc>
              <a:spcBef>
                <a:spcPts val="0"/>
              </a:spcBef>
              <a:spcAft>
                <a:spcPts val="0"/>
              </a:spcAft>
              <a:buNone/>
              <a:defRPr b="0" i="0" sz="2400" u="none" cap="none" strike="noStrike">
                <a:solidFill>
                  <a:srgbClr val="000000"/>
                </a:solidFill>
                <a:latin typeface="Verdana"/>
                <a:ea typeface="Verdana"/>
                <a:cs typeface="Verdana"/>
                <a:sym typeface="Verdana"/>
              </a:defRPr>
            </a:lvl2pPr>
            <a:lvl3pPr indent="0" lvl="2" marL="914400" marR="0" rtl="0" algn="l">
              <a:lnSpc>
                <a:spcPct val="100000"/>
              </a:lnSpc>
              <a:spcBef>
                <a:spcPts val="0"/>
              </a:spcBef>
              <a:spcAft>
                <a:spcPts val="0"/>
              </a:spcAft>
              <a:buNone/>
              <a:defRPr b="0" i="0" sz="2400" u="none" cap="none" strike="noStrike">
                <a:solidFill>
                  <a:srgbClr val="000000"/>
                </a:solidFill>
                <a:latin typeface="Verdana"/>
                <a:ea typeface="Verdana"/>
                <a:cs typeface="Verdana"/>
                <a:sym typeface="Verdana"/>
              </a:defRPr>
            </a:lvl3pPr>
            <a:lvl4pPr indent="0" lvl="3" marL="1371600" marR="0" rtl="0" algn="l">
              <a:lnSpc>
                <a:spcPct val="100000"/>
              </a:lnSpc>
              <a:spcBef>
                <a:spcPts val="0"/>
              </a:spcBef>
              <a:spcAft>
                <a:spcPts val="0"/>
              </a:spcAft>
              <a:buNone/>
              <a:defRPr b="0" i="0" sz="2400" u="none" cap="none" strike="noStrike">
                <a:solidFill>
                  <a:srgbClr val="000000"/>
                </a:solidFill>
                <a:latin typeface="Verdana"/>
                <a:ea typeface="Verdana"/>
                <a:cs typeface="Verdana"/>
                <a:sym typeface="Verdana"/>
              </a:defRPr>
            </a:lvl4pPr>
            <a:lvl5pPr indent="0" lvl="4" marL="1828800" marR="0" rtl="0" algn="l">
              <a:lnSpc>
                <a:spcPct val="100000"/>
              </a:lnSpc>
              <a:spcBef>
                <a:spcPts val="0"/>
              </a:spcBef>
              <a:spcAft>
                <a:spcPts val="0"/>
              </a:spcAft>
              <a:buNone/>
              <a:defRPr b="0" i="0" sz="2400" u="none" cap="none" strike="noStrike">
                <a:solidFill>
                  <a:srgbClr val="000000"/>
                </a:solidFill>
                <a:latin typeface="Verdana"/>
                <a:ea typeface="Verdana"/>
                <a:cs typeface="Verdana"/>
                <a:sym typeface="Verdana"/>
              </a:defRPr>
            </a:lvl5pPr>
            <a:lvl6pPr indent="0" lvl="5" marL="2286000" marR="0" rtl="0" algn="l">
              <a:lnSpc>
                <a:spcPct val="100000"/>
              </a:lnSpc>
              <a:spcBef>
                <a:spcPts val="0"/>
              </a:spcBef>
              <a:spcAft>
                <a:spcPts val="0"/>
              </a:spcAft>
              <a:buNone/>
              <a:defRPr b="0" i="0" sz="2400" u="none" cap="none" strike="noStrike">
                <a:solidFill>
                  <a:srgbClr val="000000"/>
                </a:solidFill>
                <a:latin typeface="Verdana"/>
                <a:ea typeface="Verdana"/>
                <a:cs typeface="Verdana"/>
                <a:sym typeface="Verdana"/>
              </a:defRPr>
            </a:lvl6pPr>
            <a:lvl7pPr indent="0" lvl="6" marL="3200400" marR="0" rtl="0" algn="l">
              <a:lnSpc>
                <a:spcPct val="100000"/>
              </a:lnSpc>
              <a:spcBef>
                <a:spcPts val="0"/>
              </a:spcBef>
              <a:spcAft>
                <a:spcPts val="0"/>
              </a:spcAft>
              <a:buNone/>
              <a:defRPr b="0" i="0" sz="2400" u="none" cap="none" strike="noStrike">
                <a:solidFill>
                  <a:srgbClr val="000000"/>
                </a:solidFill>
                <a:latin typeface="Verdana"/>
                <a:ea typeface="Verdana"/>
                <a:cs typeface="Verdana"/>
                <a:sym typeface="Verdana"/>
              </a:defRPr>
            </a:lvl7pPr>
            <a:lvl8pPr indent="0" lvl="7" marL="4572000" marR="0" rtl="0" algn="l">
              <a:lnSpc>
                <a:spcPct val="100000"/>
              </a:lnSpc>
              <a:spcBef>
                <a:spcPts val="0"/>
              </a:spcBef>
              <a:spcAft>
                <a:spcPts val="0"/>
              </a:spcAft>
              <a:buNone/>
              <a:defRPr b="0" i="0" sz="2400" u="none" cap="none" strike="noStrike">
                <a:solidFill>
                  <a:srgbClr val="000000"/>
                </a:solidFill>
                <a:latin typeface="Verdana"/>
                <a:ea typeface="Verdana"/>
                <a:cs typeface="Verdana"/>
                <a:sym typeface="Verdana"/>
              </a:defRPr>
            </a:lvl8pPr>
            <a:lvl9pPr indent="0" lvl="8" marL="6400800" marR="0" rtl="0" algn="l">
              <a:lnSpc>
                <a:spcPct val="100000"/>
              </a:lnSpc>
              <a:spcBef>
                <a:spcPts val="0"/>
              </a:spcBef>
              <a:spcAft>
                <a:spcPts val="0"/>
              </a:spcAft>
              <a:buNone/>
              <a:defRPr b="0" i="0" sz="2400" u="none" cap="none" strike="noStrike">
                <a:solidFill>
                  <a:srgbClr val="000000"/>
                </a:solidFill>
                <a:latin typeface="Verdana"/>
                <a:ea typeface="Verdana"/>
                <a:cs typeface="Verdana"/>
                <a:sym typeface="Verdana"/>
              </a:defRPr>
            </a:lvl9pPr>
          </a:lstStyle>
          <a:p/>
        </p:txBody>
      </p:sp>
      <p:sp>
        <p:nvSpPr>
          <p:cNvPr id="5" name="Shape 5"/>
          <p:cNvSpPr/>
          <p:nvPr>
            <p:ph idx="3"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a:headEnd len="med" w="med" type="none"/>
            <a:tailEnd len="med" w="med" type="none"/>
          </a:ln>
        </p:spPr>
      </p:sp>
      <p:sp>
        <p:nvSpPr>
          <p:cNvPr id="6" name="Shape 6"/>
          <p:cNvSpPr txBox="1"/>
          <p:nvPr>
            <p:ph idx="1" type="body"/>
          </p:nvPr>
        </p:nvSpPr>
        <p:spPr>
          <a:xfrm>
            <a:off x="685800" y="4343400"/>
            <a:ext cx="5486399" cy="4114800"/>
          </a:xfrm>
          <a:prstGeom prst="rect">
            <a:avLst/>
          </a:prstGeom>
          <a:noFill/>
          <a:ln>
            <a:noFill/>
          </a:ln>
        </p:spPr>
        <p:txBody>
          <a:bodyPr anchorCtr="0" anchor="t" bIns="91425" lIns="91425" rIns="91425" tIns="91425"/>
          <a:lstStyle>
            <a:lvl1pPr indent="0" lvl="0" marL="0" marR="0" rtl="0" algn="l">
              <a:spcBef>
                <a:spcPts val="0"/>
              </a:spcBef>
              <a:buNone/>
              <a:defRPr b="0" i="0" sz="1800" u="none" cap="none" strike="noStrike"/>
            </a:lvl1pPr>
            <a:lvl2pPr indent="0" lvl="1" marL="457200" marR="0" rtl="0" algn="l">
              <a:spcBef>
                <a:spcPts val="0"/>
              </a:spcBef>
              <a:buNone/>
              <a:defRPr b="0" i="0" sz="1800" u="none" cap="none" strike="noStrike"/>
            </a:lvl2pPr>
            <a:lvl3pPr indent="0" lvl="2" marL="914400" marR="0" rtl="0" algn="l">
              <a:spcBef>
                <a:spcPts val="0"/>
              </a:spcBef>
              <a:buNone/>
              <a:defRPr b="0" i="0" sz="1800" u="none" cap="none" strike="noStrike"/>
            </a:lvl3pPr>
            <a:lvl4pPr indent="0" lvl="3" marL="1371600" marR="0" rtl="0" algn="l">
              <a:spcBef>
                <a:spcPts val="0"/>
              </a:spcBef>
              <a:buNone/>
              <a:defRPr b="0" i="0" sz="1800" u="none" cap="none" strike="noStrike"/>
            </a:lvl4pPr>
            <a:lvl5pPr indent="0" lvl="4" marL="1828800" marR="0" rtl="0" algn="l">
              <a:spcBef>
                <a:spcPts val="0"/>
              </a:spcBef>
              <a:buNone/>
              <a:defRPr b="0" i="0" sz="1800" u="none" cap="none" strike="noStrike"/>
            </a:lvl5pPr>
            <a:lvl6pPr indent="0" lvl="5" marL="2286000" marR="0" rtl="0" algn="l">
              <a:spcBef>
                <a:spcPts val="0"/>
              </a:spcBef>
              <a:buNone/>
              <a:defRPr b="0" i="0" sz="1800" u="none" cap="none" strike="noStrike"/>
            </a:lvl6pPr>
            <a:lvl7pPr indent="0" lvl="6" marL="2743200" marR="0" rtl="0" algn="l">
              <a:spcBef>
                <a:spcPts val="0"/>
              </a:spcBef>
              <a:buNone/>
              <a:defRPr b="0" i="0" sz="1800" u="none" cap="none" strike="noStrike"/>
            </a:lvl7pPr>
            <a:lvl8pPr indent="0" lvl="7" marL="3200400" marR="0" rtl="0" algn="l">
              <a:spcBef>
                <a:spcPts val="0"/>
              </a:spcBef>
              <a:buNone/>
              <a:defRPr b="0" i="0" sz="1800" u="none" cap="none" strike="noStrike"/>
            </a:lvl8pPr>
            <a:lvl9pPr indent="0" lvl="8" marL="3657600" marR="0" rtl="0" algn="l">
              <a:spcBef>
                <a:spcPts val="0"/>
              </a:spcBef>
              <a:buNone/>
              <a:defRPr b="0" i="0" sz="1800" u="none" cap="none" strike="noStrike"/>
            </a:lvl9pPr>
          </a:lstStyle>
          <a:p/>
        </p:txBody>
      </p:sp>
      <p:sp>
        <p:nvSpPr>
          <p:cNvPr id="7" name="Shape 7"/>
          <p:cNvSpPr txBox="1"/>
          <p:nvPr>
            <p:ph idx="11" type="ftr"/>
          </p:nvPr>
        </p:nvSpPr>
        <p:spPr>
          <a:xfrm>
            <a:off x="0" y="8685211"/>
            <a:ext cx="2971799" cy="457200"/>
          </a:xfrm>
          <a:prstGeom prst="rect">
            <a:avLst/>
          </a:prstGeom>
          <a:noFill/>
          <a:ln>
            <a:noFill/>
          </a:ln>
        </p:spPr>
        <p:txBody>
          <a:bodyPr anchorCtr="0" anchor="b" bIns="91425" lIns="91425" rIns="91425" tIns="91425"/>
          <a:lstStyle>
            <a:lvl1pPr indent="0" lvl="0" marL="0" marR="0" rtl="0" algn="l">
              <a:lnSpc>
                <a:spcPct val="100000"/>
              </a:lnSpc>
              <a:spcBef>
                <a:spcPts val="0"/>
              </a:spcBef>
              <a:spcAft>
                <a:spcPts val="0"/>
              </a:spcAft>
              <a:buNone/>
              <a:defRPr b="0" i="0" sz="2400" u="none" cap="none" strike="noStrike">
                <a:solidFill>
                  <a:srgbClr val="000000"/>
                </a:solidFill>
                <a:latin typeface="Verdana"/>
                <a:ea typeface="Verdana"/>
                <a:cs typeface="Verdana"/>
                <a:sym typeface="Verdana"/>
              </a:defRPr>
            </a:lvl1pPr>
            <a:lvl2pPr indent="0" lvl="1" marL="457200" marR="0" rtl="0" algn="l">
              <a:lnSpc>
                <a:spcPct val="100000"/>
              </a:lnSpc>
              <a:spcBef>
                <a:spcPts val="0"/>
              </a:spcBef>
              <a:spcAft>
                <a:spcPts val="0"/>
              </a:spcAft>
              <a:buNone/>
              <a:defRPr b="0" i="0" sz="2400" u="none" cap="none" strike="noStrike">
                <a:solidFill>
                  <a:srgbClr val="000000"/>
                </a:solidFill>
                <a:latin typeface="Verdana"/>
                <a:ea typeface="Verdana"/>
                <a:cs typeface="Verdana"/>
                <a:sym typeface="Verdana"/>
              </a:defRPr>
            </a:lvl2pPr>
            <a:lvl3pPr indent="0" lvl="2" marL="914400" marR="0" rtl="0" algn="l">
              <a:lnSpc>
                <a:spcPct val="100000"/>
              </a:lnSpc>
              <a:spcBef>
                <a:spcPts val="0"/>
              </a:spcBef>
              <a:spcAft>
                <a:spcPts val="0"/>
              </a:spcAft>
              <a:buNone/>
              <a:defRPr b="0" i="0" sz="2400" u="none" cap="none" strike="noStrike">
                <a:solidFill>
                  <a:srgbClr val="000000"/>
                </a:solidFill>
                <a:latin typeface="Verdana"/>
                <a:ea typeface="Verdana"/>
                <a:cs typeface="Verdana"/>
                <a:sym typeface="Verdana"/>
              </a:defRPr>
            </a:lvl3pPr>
            <a:lvl4pPr indent="0" lvl="3" marL="1371600" marR="0" rtl="0" algn="l">
              <a:lnSpc>
                <a:spcPct val="100000"/>
              </a:lnSpc>
              <a:spcBef>
                <a:spcPts val="0"/>
              </a:spcBef>
              <a:spcAft>
                <a:spcPts val="0"/>
              </a:spcAft>
              <a:buNone/>
              <a:defRPr b="0" i="0" sz="2400" u="none" cap="none" strike="noStrike">
                <a:solidFill>
                  <a:srgbClr val="000000"/>
                </a:solidFill>
                <a:latin typeface="Verdana"/>
                <a:ea typeface="Verdana"/>
                <a:cs typeface="Verdana"/>
                <a:sym typeface="Verdana"/>
              </a:defRPr>
            </a:lvl4pPr>
            <a:lvl5pPr indent="0" lvl="4" marL="1828800" marR="0" rtl="0" algn="l">
              <a:lnSpc>
                <a:spcPct val="100000"/>
              </a:lnSpc>
              <a:spcBef>
                <a:spcPts val="0"/>
              </a:spcBef>
              <a:spcAft>
                <a:spcPts val="0"/>
              </a:spcAft>
              <a:buNone/>
              <a:defRPr b="0" i="0" sz="2400" u="none" cap="none" strike="noStrike">
                <a:solidFill>
                  <a:srgbClr val="000000"/>
                </a:solidFill>
                <a:latin typeface="Verdana"/>
                <a:ea typeface="Verdana"/>
                <a:cs typeface="Verdana"/>
                <a:sym typeface="Verdana"/>
              </a:defRPr>
            </a:lvl5pPr>
            <a:lvl6pPr indent="0" lvl="5" marL="2286000" marR="0" rtl="0" algn="l">
              <a:lnSpc>
                <a:spcPct val="100000"/>
              </a:lnSpc>
              <a:spcBef>
                <a:spcPts val="0"/>
              </a:spcBef>
              <a:spcAft>
                <a:spcPts val="0"/>
              </a:spcAft>
              <a:buNone/>
              <a:defRPr b="0" i="0" sz="2400" u="none" cap="none" strike="noStrike">
                <a:solidFill>
                  <a:srgbClr val="000000"/>
                </a:solidFill>
                <a:latin typeface="Verdana"/>
                <a:ea typeface="Verdana"/>
                <a:cs typeface="Verdana"/>
                <a:sym typeface="Verdana"/>
              </a:defRPr>
            </a:lvl6pPr>
            <a:lvl7pPr indent="0" lvl="6" marL="3200400" marR="0" rtl="0" algn="l">
              <a:lnSpc>
                <a:spcPct val="100000"/>
              </a:lnSpc>
              <a:spcBef>
                <a:spcPts val="0"/>
              </a:spcBef>
              <a:spcAft>
                <a:spcPts val="0"/>
              </a:spcAft>
              <a:buNone/>
              <a:defRPr b="0" i="0" sz="2400" u="none" cap="none" strike="noStrike">
                <a:solidFill>
                  <a:srgbClr val="000000"/>
                </a:solidFill>
                <a:latin typeface="Verdana"/>
                <a:ea typeface="Verdana"/>
                <a:cs typeface="Verdana"/>
                <a:sym typeface="Verdana"/>
              </a:defRPr>
            </a:lvl7pPr>
            <a:lvl8pPr indent="0" lvl="7" marL="4572000" marR="0" rtl="0" algn="l">
              <a:lnSpc>
                <a:spcPct val="100000"/>
              </a:lnSpc>
              <a:spcBef>
                <a:spcPts val="0"/>
              </a:spcBef>
              <a:spcAft>
                <a:spcPts val="0"/>
              </a:spcAft>
              <a:buNone/>
              <a:defRPr b="0" i="0" sz="2400" u="none" cap="none" strike="noStrike">
                <a:solidFill>
                  <a:srgbClr val="000000"/>
                </a:solidFill>
                <a:latin typeface="Verdana"/>
                <a:ea typeface="Verdana"/>
                <a:cs typeface="Verdana"/>
                <a:sym typeface="Verdana"/>
              </a:defRPr>
            </a:lvl8pPr>
            <a:lvl9pPr indent="0" lvl="8" marL="6400800" marR="0" rtl="0" algn="l">
              <a:lnSpc>
                <a:spcPct val="100000"/>
              </a:lnSpc>
              <a:spcBef>
                <a:spcPts val="0"/>
              </a:spcBef>
              <a:spcAft>
                <a:spcPts val="0"/>
              </a:spcAft>
              <a:buNone/>
              <a:defRPr b="0" i="0" sz="2400" u="none" cap="none" strike="noStrike">
                <a:solidFill>
                  <a:srgbClr val="000000"/>
                </a:solidFill>
                <a:latin typeface="Verdana"/>
                <a:ea typeface="Verdana"/>
                <a:cs typeface="Verdana"/>
                <a:sym typeface="Verdana"/>
              </a:defRPr>
            </a:lvl9pPr>
          </a:lstStyle>
          <a:p/>
        </p:txBody>
      </p:sp>
      <p:sp>
        <p:nvSpPr>
          <p:cNvPr id="8" name="Shape 8"/>
          <p:cNvSpPr txBox="1"/>
          <p:nvPr>
            <p:ph idx="12" type="sldNum"/>
          </p:nvPr>
        </p:nvSpPr>
        <p:spPr>
          <a:xfrm>
            <a:off x="3884612" y="8685211"/>
            <a:ext cx="2971799" cy="457200"/>
          </a:xfrm>
          <a:prstGeom prst="rect">
            <a:avLst/>
          </a:prstGeom>
          <a:noFill/>
          <a:ln>
            <a:noFill/>
          </a:ln>
        </p:spPr>
        <p:txBody>
          <a:bodyPr anchorCtr="0" anchor="b" bIns="45700" lIns="91425" rIns="91425" tIns="45700">
            <a:noAutofit/>
          </a:bodyPr>
          <a:lstStyle/>
          <a:p>
            <a:pPr indent="0" lvl="0" marL="0" marR="0" rtl="0" algn="r">
              <a:lnSpc>
                <a:spcPct val="100000"/>
              </a:lnSpc>
              <a:spcBef>
                <a:spcPts val="0"/>
              </a:spcBef>
              <a:spcAft>
                <a:spcPts val="0"/>
              </a:spcAft>
              <a:buClr>
                <a:srgbClr val="000000"/>
              </a:buClr>
              <a:buSzPct val="25000"/>
              <a:buFont typeface="Times New Roman"/>
              <a:buNone/>
            </a:pPr>
            <a:fld id="{00000000-1234-1234-1234-123412341234}" type="slidenum">
              <a:rPr b="0" i="0" lang="en-US" sz="1200" u="none" cap="none" strike="noStrike">
                <a:solidFill>
                  <a:srgbClr val="000000"/>
                </a:solidFill>
                <a:latin typeface="Times New Roman"/>
                <a:ea typeface="Times New Roman"/>
                <a:cs typeface="Times New Roman"/>
                <a:sym typeface="Times New Roman"/>
              </a:rPr>
              <a:t>‹#›</a:t>
            </a:fld>
          </a:p>
        </p:txBody>
      </p:sp>
    </p:spTree>
  </p:cSld>
  <p:clrMap accent1="accent1" accent2="accent2" accent3="accent3" accent4="accent4" accent5="accent5" accent6="accent6" bg1="lt1" bg2="dk2" tx1="dk1" tx2="lt2" folHlink="folHlink" hlink="hlink"/>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14" name="Shape 114"/>
        <p:cNvGrpSpPr/>
        <p:nvPr/>
      </p:nvGrpSpPr>
      <p:grpSpPr>
        <a:xfrm>
          <a:off x="0" y="0"/>
          <a:ext cx="0" cy="0"/>
          <a:chOff x="0" y="0"/>
          <a:chExt cx="0" cy="0"/>
        </a:xfrm>
      </p:grpSpPr>
      <p:sp>
        <p:nvSpPr>
          <p:cNvPr id="115" name="Shape 115"/>
          <p:cNvSpPr txBox="1"/>
          <p:nvPr>
            <p:ph idx="1" type="body"/>
          </p:nvPr>
        </p:nvSpPr>
        <p:spPr>
          <a:xfrm>
            <a:off x="685800" y="4343400"/>
            <a:ext cx="5486399" cy="4114800"/>
          </a:xfrm>
          <a:prstGeom prst="rect">
            <a:avLst/>
          </a:prstGeom>
        </p:spPr>
        <p:txBody>
          <a:bodyPr anchorCtr="0" anchor="t" bIns="91425" lIns="91425" rIns="91425" tIns="91425">
            <a:noAutofit/>
          </a:bodyPr>
          <a:lstStyle/>
          <a:p>
            <a:pPr lvl="0">
              <a:spcBef>
                <a:spcPts val="0"/>
              </a:spcBef>
              <a:buNone/>
            </a:pPr>
            <a:r>
              <a:t/>
            </a:r>
            <a:endParaRPr/>
          </a:p>
        </p:txBody>
      </p:sp>
      <p:sp>
        <p:nvSpPr>
          <p:cNvPr id="116" name="Shape 116"/>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88" name="Shape 188"/>
        <p:cNvGrpSpPr/>
        <p:nvPr/>
      </p:nvGrpSpPr>
      <p:grpSpPr>
        <a:xfrm>
          <a:off x="0" y="0"/>
          <a:ext cx="0" cy="0"/>
          <a:chOff x="0" y="0"/>
          <a:chExt cx="0" cy="0"/>
        </a:xfrm>
      </p:grpSpPr>
      <p:sp>
        <p:nvSpPr>
          <p:cNvPr id="189" name="Shape 189"/>
          <p:cNvSpPr txBox="1"/>
          <p:nvPr>
            <p:ph idx="1" type="body"/>
          </p:nvPr>
        </p:nvSpPr>
        <p:spPr>
          <a:xfrm>
            <a:off x="685800" y="4343400"/>
            <a:ext cx="5486399" cy="4114800"/>
          </a:xfrm>
          <a:prstGeom prst="rect">
            <a:avLst/>
          </a:prstGeom>
        </p:spPr>
        <p:txBody>
          <a:bodyPr anchorCtr="0" anchor="t" bIns="91425" lIns="91425" rIns="91425" tIns="91425">
            <a:noAutofit/>
          </a:bodyPr>
          <a:lstStyle/>
          <a:p>
            <a:pPr lvl="0">
              <a:spcBef>
                <a:spcPts val="0"/>
              </a:spcBef>
              <a:buNone/>
            </a:pPr>
            <a:r>
              <a:t/>
            </a:r>
            <a:endParaRPr/>
          </a:p>
        </p:txBody>
      </p:sp>
      <p:sp>
        <p:nvSpPr>
          <p:cNvPr id="190" name="Shape 190"/>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01" name="Shape 201"/>
        <p:cNvGrpSpPr/>
        <p:nvPr/>
      </p:nvGrpSpPr>
      <p:grpSpPr>
        <a:xfrm>
          <a:off x="0" y="0"/>
          <a:ext cx="0" cy="0"/>
          <a:chOff x="0" y="0"/>
          <a:chExt cx="0" cy="0"/>
        </a:xfrm>
      </p:grpSpPr>
      <p:sp>
        <p:nvSpPr>
          <p:cNvPr id="202" name="Shape 202"/>
          <p:cNvSpPr txBox="1"/>
          <p:nvPr>
            <p:ph idx="1" type="body"/>
          </p:nvPr>
        </p:nvSpPr>
        <p:spPr>
          <a:xfrm>
            <a:off x="685800" y="4343400"/>
            <a:ext cx="5486399" cy="4114800"/>
          </a:xfrm>
          <a:prstGeom prst="rect">
            <a:avLst/>
          </a:prstGeom>
        </p:spPr>
        <p:txBody>
          <a:bodyPr anchorCtr="0" anchor="t" bIns="91425" lIns="91425" rIns="91425" tIns="91425">
            <a:noAutofit/>
          </a:bodyPr>
          <a:lstStyle/>
          <a:p>
            <a:pPr lvl="0">
              <a:spcBef>
                <a:spcPts val="0"/>
              </a:spcBef>
              <a:buNone/>
            </a:pPr>
            <a:r>
              <a:t/>
            </a:r>
            <a:endParaRPr/>
          </a:p>
        </p:txBody>
      </p:sp>
      <p:sp>
        <p:nvSpPr>
          <p:cNvPr id="203" name="Shape 203"/>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21" name="Shape 221"/>
        <p:cNvGrpSpPr/>
        <p:nvPr/>
      </p:nvGrpSpPr>
      <p:grpSpPr>
        <a:xfrm>
          <a:off x="0" y="0"/>
          <a:ext cx="0" cy="0"/>
          <a:chOff x="0" y="0"/>
          <a:chExt cx="0" cy="0"/>
        </a:xfrm>
      </p:grpSpPr>
      <p:sp>
        <p:nvSpPr>
          <p:cNvPr id="222" name="Shape 222"/>
          <p:cNvSpPr txBox="1"/>
          <p:nvPr>
            <p:ph idx="1" type="body"/>
          </p:nvPr>
        </p:nvSpPr>
        <p:spPr>
          <a:xfrm>
            <a:off x="685800" y="4343400"/>
            <a:ext cx="5486399" cy="4114800"/>
          </a:xfrm>
          <a:prstGeom prst="rect">
            <a:avLst/>
          </a:prstGeom>
        </p:spPr>
        <p:txBody>
          <a:bodyPr anchorCtr="0" anchor="t" bIns="91425" lIns="91425" rIns="91425" tIns="91425">
            <a:noAutofit/>
          </a:bodyPr>
          <a:lstStyle/>
          <a:p>
            <a:pPr lvl="0">
              <a:spcBef>
                <a:spcPts val="0"/>
              </a:spcBef>
              <a:buNone/>
            </a:pPr>
            <a:r>
              <a:t/>
            </a:r>
            <a:endParaRPr/>
          </a:p>
        </p:txBody>
      </p:sp>
      <p:sp>
        <p:nvSpPr>
          <p:cNvPr id="223" name="Shape 223"/>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40" name="Shape 240"/>
        <p:cNvGrpSpPr/>
        <p:nvPr/>
      </p:nvGrpSpPr>
      <p:grpSpPr>
        <a:xfrm>
          <a:off x="0" y="0"/>
          <a:ext cx="0" cy="0"/>
          <a:chOff x="0" y="0"/>
          <a:chExt cx="0" cy="0"/>
        </a:xfrm>
      </p:grpSpPr>
      <p:sp>
        <p:nvSpPr>
          <p:cNvPr id="241" name="Shape 241"/>
          <p:cNvSpPr txBox="1"/>
          <p:nvPr>
            <p:ph idx="1" type="body"/>
          </p:nvPr>
        </p:nvSpPr>
        <p:spPr>
          <a:xfrm>
            <a:off x="685800" y="4343400"/>
            <a:ext cx="5486399" cy="4114800"/>
          </a:xfrm>
          <a:prstGeom prst="rect">
            <a:avLst/>
          </a:prstGeom>
        </p:spPr>
        <p:txBody>
          <a:bodyPr anchorCtr="0" anchor="t" bIns="91425" lIns="91425" rIns="91425" tIns="91425">
            <a:noAutofit/>
          </a:bodyPr>
          <a:lstStyle/>
          <a:p>
            <a:pPr lvl="0">
              <a:spcBef>
                <a:spcPts val="0"/>
              </a:spcBef>
              <a:buNone/>
            </a:pPr>
            <a:r>
              <a:t/>
            </a:r>
            <a:endParaRPr/>
          </a:p>
        </p:txBody>
      </p:sp>
      <p:sp>
        <p:nvSpPr>
          <p:cNvPr id="242" name="Shape 242"/>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45" name="Shape 245"/>
        <p:cNvGrpSpPr/>
        <p:nvPr/>
      </p:nvGrpSpPr>
      <p:grpSpPr>
        <a:xfrm>
          <a:off x="0" y="0"/>
          <a:ext cx="0" cy="0"/>
          <a:chOff x="0" y="0"/>
          <a:chExt cx="0" cy="0"/>
        </a:xfrm>
      </p:grpSpPr>
      <p:sp>
        <p:nvSpPr>
          <p:cNvPr id="246" name="Shape 246"/>
          <p:cNvSpPr txBox="1"/>
          <p:nvPr>
            <p:ph idx="1" type="body"/>
          </p:nvPr>
        </p:nvSpPr>
        <p:spPr>
          <a:xfrm>
            <a:off x="685800" y="4343400"/>
            <a:ext cx="5486399" cy="4114800"/>
          </a:xfrm>
          <a:prstGeom prst="rect">
            <a:avLst/>
          </a:prstGeom>
        </p:spPr>
        <p:txBody>
          <a:bodyPr anchorCtr="0" anchor="t" bIns="91425" lIns="91425" rIns="91425" tIns="91425">
            <a:noAutofit/>
          </a:bodyPr>
          <a:lstStyle/>
          <a:p>
            <a:pPr lvl="0">
              <a:spcBef>
                <a:spcPts val="0"/>
              </a:spcBef>
              <a:buNone/>
            </a:pPr>
            <a:r>
              <a:t/>
            </a:r>
            <a:endParaRPr/>
          </a:p>
        </p:txBody>
      </p:sp>
      <p:sp>
        <p:nvSpPr>
          <p:cNvPr id="247" name="Shape 247"/>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54" name="Shape 254"/>
        <p:cNvGrpSpPr/>
        <p:nvPr/>
      </p:nvGrpSpPr>
      <p:grpSpPr>
        <a:xfrm>
          <a:off x="0" y="0"/>
          <a:ext cx="0" cy="0"/>
          <a:chOff x="0" y="0"/>
          <a:chExt cx="0" cy="0"/>
        </a:xfrm>
      </p:grpSpPr>
      <p:sp>
        <p:nvSpPr>
          <p:cNvPr id="255" name="Shape 255"/>
          <p:cNvSpPr txBox="1"/>
          <p:nvPr>
            <p:ph idx="1" type="body"/>
          </p:nvPr>
        </p:nvSpPr>
        <p:spPr>
          <a:xfrm>
            <a:off x="685800" y="4343400"/>
            <a:ext cx="5486399" cy="4114800"/>
          </a:xfrm>
          <a:prstGeom prst="rect">
            <a:avLst/>
          </a:prstGeom>
        </p:spPr>
        <p:txBody>
          <a:bodyPr anchorCtr="0" anchor="t" bIns="91425" lIns="91425" rIns="91425" tIns="91425">
            <a:noAutofit/>
          </a:bodyPr>
          <a:lstStyle/>
          <a:p>
            <a:pPr lvl="0">
              <a:spcBef>
                <a:spcPts val="0"/>
              </a:spcBef>
              <a:buNone/>
            </a:pPr>
            <a:r>
              <a:t/>
            </a:r>
            <a:endParaRPr/>
          </a:p>
        </p:txBody>
      </p:sp>
      <p:sp>
        <p:nvSpPr>
          <p:cNvPr id="256" name="Shape 256"/>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61" name="Shape 261"/>
        <p:cNvGrpSpPr/>
        <p:nvPr/>
      </p:nvGrpSpPr>
      <p:grpSpPr>
        <a:xfrm>
          <a:off x="0" y="0"/>
          <a:ext cx="0" cy="0"/>
          <a:chOff x="0" y="0"/>
          <a:chExt cx="0" cy="0"/>
        </a:xfrm>
      </p:grpSpPr>
      <p:sp>
        <p:nvSpPr>
          <p:cNvPr id="262" name="Shape 262"/>
          <p:cNvSpPr txBox="1"/>
          <p:nvPr>
            <p:ph idx="1" type="body"/>
          </p:nvPr>
        </p:nvSpPr>
        <p:spPr>
          <a:xfrm>
            <a:off x="685800" y="4343400"/>
            <a:ext cx="5486399" cy="4114800"/>
          </a:xfrm>
          <a:prstGeom prst="rect">
            <a:avLst/>
          </a:prstGeom>
        </p:spPr>
        <p:txBody>
          <a:bodyPr anchorCtr="0" anchor="t" bIns="91425" lIns="91425" rIns="91425" tIns="91425">
            <a:noAutofit/>
          </a:bodyPr>
          <a:lstStyle/>
          <a:p>
            <a:pPr lvl="0">
              <a:spcBef>
                <a:spcPts val="0"/>
              </a:spcBef>
              <a:buNone/>
            </a:pPr>
            <a:r>
              <a:t/>
            </a:r>
            <a:endParaRPr/>
          </a:p>
        </p:txBody>
      </p:sp>
      <p:sp>
        <p:nvSpPr>
          <p:cNvPr id="263" name="Shape 263"/>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68" name="Shape 268"/>
        <p:cNvGrpSpPr/>
        <p:nvPr/>
      </p:nvGrpSpPr>
      <p:grpSpPr>
        <a:xfrm>
          <a:off x="0" y="0"/>
          <a:ext cx="0" cy="0"/>
          <a:chOff x="0" y="0"/>
          <a:chExt cx="0" cy="0"/>
        </a:xfrm>
      </p:grpSpPr>
      <p:sp>
        <p:nvSpPr>
          <p:cNvPr id="269" name="Shape 269"/>
          <p:cNvSpPr txBox="1"/>
          <p:nvPr>
            <p:ph idx="1" type="body"/>
          </p:nvPr>
        </p:nvSpPr>
        <p:spPr>
          <a:xfrm>
            <a:off x="685800" y="4343400"/>
            <a:ext cx="5486399" cy="4114800"/>
          </a:xfrm>
          <a:prstGeom prst="rect">
            <a:avLst/>
          </a:prstGeom>
        </p:spPr>
        <p:txBody>
          <a:bodyPr anchorCtr="0" anchor="t" bIns="91425" lIns="91425" rIns="91425" tIns="91425">
            <a:noAutofit/>
          </a:bodyPr>
          <a:lstStyle/>
          <a:p>
            <a:pPr lvl="0">
              <a:spcBef>
                <a:spcPts val="0"/>
              </a:spcBef>
              <a:buNone/>
            </a:pPr>
            <a:r>
              <a:t/>
            </a:r>
            <a:endParaRPr/>
          </a:p>
        </p:txBody>
      </p:sp>
      <p:sp>
        <p:nvSpPr>
          <p:cNvPr id="270" name="Shape 270"/>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75" name="Shape 275"/>
        <p:cNvGrpSpPr/>
        <p:nvPr/>
      </p:nvGrpSpPr>
      <p:grpSpPr>
        <a:xfrm>
          <a:off x="0" y="0"/>
          <a:ext cx="0" cy="0"/>
          <a:chOff x="0" y="0"/>
          <a:chExt cx="0" cy="0"/>
        </a:xfrm>
      </p:grpSpPr>
      <p:sp>
        <p:nvSpPr>
          <p:cNvPr id="276" name="Shape 276"/>
          <p:cNvSpPr txBox="1"/>
          <p:nvPr>
            <p:ph idx="1" type="body"/>
          </p:nvPr>
        </p:nvSpPr>
        <p:spPr>
          <a:xfrm>
            <a:off x="685800" y="4343400"/>
            <a:ext cx="5486399" cy="4114800"/>
          </a:xfrm>
          <a:prstGeom prst="rect">
            <a:avLst/>
          </a:prstGeom>
        </p:spPr>
        <p:txBody>
          <a:bodyPr anchorCtr="0" anchor="t" bIns="91425" lIns="91425" rIns="91425" tIns="91425">
            <a:noAutofit/>
          </a:bodyPr>
          <a:lstStyle/>
          <a:p>
            <a:pPr lvl="0">
              <a:spcBef>
                <a:spcPts val="0"/>
              </a:spcBef>
              <a:buNone/>
            </a:pPr>
            <a:r>
              <a:t/>
            </a:r>
            <a:endParaRPr/>
          </a:p>
        </p:txBody>
      </p:sp>
      <p:sp>
        <p:nvSpPr>
          <p:cNvPr id="277" name="Shape 277"/>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91" name="Shape 291"/>
        <p:cNvGrpSpPr/>
        <p:nvPr/>
      </p:nvGrpSpPr>
      <p:grpSpPr>
        <a:xfrm>
          <a:off x="0" y="0"/>
          <a:ext cx="0" cy="0"/>
          <a:chOff x="0" y="0"/>
          <a:chExt cx="0" cy="0"/>
        </a:xfrm>
      </p:grpSpPr>
      <p:sp>
        <p:nvSpPr>
          <p:cNvPr id="292" name="Shape 292"/>
          <p:cNvSpPr txBox="1"/>
          <p:nvPr>
            <p:ph idx="1" type="body"/>
          </p:nvPr>
        </p:nvSpPr>
        <p:spPr>
          <a:xfrm>
            <a:off x="685800" y="4343400"/>
            <a:ext cx="5486399" cy="4114800"/>
          </a:xfrm>
          <a:prstGeom prst="rect">
            <a:avLst/>
          </a:prstGeom>
        </p:spPr>
        <p:txBody>
          <a:bodyPr anchorCtr="0" anchor="t" bIns="91425" lIns="91425" rIns="91425" tIns="91425">
            <a:noAutofit/>
          </a:bodyPr>
          <a:lstStyle/>
          <a:p>
            <a:pPr lvl="0">
              <a:spcBef>
                <a:spcPts val="0"/>
              </a:spcBef>
              <a:buNone/>
            </a:pPr>
            <a:r>
              <a:t/>
            </a:r>
            <a:endParaRPr/>
          </a:p>
        </p:txBody>
      </p:sp>
      <p:sp>
        <p:nvSpPr>
          <p:cNvPr id="293" name="Shape 293"/>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25" name="Shape 125"/>
        <p:cNvGrpSpPr/>
        <p:nvPr/>
      </p:nvGrpSpPr>
      <p:grpSpPr>
        <a:xfrm>
          <a:off x="0" y="0"/>
          <a:ext cx="0" cy="0"/>
          <a:chOff x="0" y="0"/>
          <a:chExt cx="0" cy="0"/>
        </a:xfrm>
      </p:grpSpPr>
      <p:sp>
        <p:nvSpPr>
          <p:cNvPr id="126" name="Shape 126"/>
          <p:cNvSpPr txBox="1"/>
          <p:nvPr>
            <p:ph idx="1" type="body"/>
          </p:nvPr>
        </p:nvSpPr>
        <p:spPr>
          <a:xfrm>
            <a:off x="685800" y="4343400"/>
            <a:ext cx="5486399" cy="4114800"/>
          </a:xfrm>
          <a:prstGeom prst="rect">
            <a:avLst/>
          </a:prstGeom>
        </p:spPr>
        <p:txBody>
          <a:bodyPr anchorCtr="0" anchor="t" bIns="91425" lIns="91425" rIns="91425" tIns="91425">
            <a:noAutofit/>
          </a:bodyPr>
          <a:lstStyle/>
          <a:p>
            <a:pPr lvl="0">
              <a:spcBef>
                <a:spcPts val="0"/>
              </a:spcBef>
              <a:buNone/>
            </a:pPr>
            <a:r>
              <a:t/>
            </a:r>
            <a:endParaRPr/>
          </a:p>
        </p:txBody>
      </p:sp>
      <p:sp>
        <p:nvSpPr>
          <p:cNvPr id="127" name="Shape 127"/>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305" name="Shape 305"/>
        <p:cNvGrpSpPr/>
        <p:nvPr/>
      </p:nvGrpSpPr>
      <p:grpSpPr>
        <a:xfrm>
          <a:off x="0" y="0"/>
          <a:ext cx="0" cy="0"/>
          <a:chOff x="0" y="0"/>
          <a:chExt cx="0" cy="0"/>
        </a:xfrm>
      </p:grpSpPr>
      <p:sp>
        <p:nvSpPr>
          <p:cNvPr id="306" name="Shape 306"/>
          <p:cNvSpPr txBox="1"/>
          <p:nvPr>
            <p:ph idx="1" type="body"/>
          </p:nvPr>
        </p:nvSpPr>
        <p:spPr>
          <a:xfrm>
            <a:off x="685800" y="4343400"/>
            <a:ext cx="5486399" cy="4114800"/>
          </a:xfrm>
          <a:prstGeom prst="rect">
            <a:avLst/>
          </a:prstGeom>
        </p:spPr>
        <p:txBody>
          <a:bodyPr anchorCtr="0" anchor="t" bIns="91425" lIns="91425" rIns="91425" tIns="91425">
            <a:noAutofit/>
          </a:bodyPr>
          <a:lstStyle/>
          <a:p>
            <a:pPr lvl="0">
              <a:spcBef>
                <a:spcPts val="0"/>
              </a:spcBef>
              <a:buNone/>
            </a:pPr>
            <a:r>
              <a:t/>
            </a:r>
            <a:endParaRPr/>
          </a:p>
        </p:txBody>
      </p:sp>
      <p:sp>
        <p:nvSpPr>
          <p:cNvPr id="307" name="Shape 307"/>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314" name="Shape 314"/>
        <p:cNvGrpSpPr/>
        <p:nvPr/>
      </p:nvGrpSpPr>
      <p:grpSpPr>
        <a:xfrm>
          <a:off x="0" y="0"/>
          <a:ext cx="0" cy="0"/>
          <a:chOff x="0" y="0"/>
          <a:chExt cx="0" cy="0"/>
        </a:xfrm>
      </p:grpSpPr>
      <p:sp>
        <p:nvSpPr>
          <p:cNvPr id="315" name="Shape 315"/>
          <p:cNvSpPr txBox="1"/>
          <p:nvPr>
            <p:ph idx="1" type="body"/>
          </p:nvPr>
        </p:nvSpPr>
        <p:spPr>
          <a:xfrm>
            <a:off x="685800" y="4343400"/>
            <a:ext cx="5486399" cy="4114800"/>
          </a:xfrm>
          <a:prstGeom prst="rect">
            <a:avLst/>
          </a:prstGeom>
        </p:spPr>
        <p:txBody>
          <a:bodyPr anchorCtr="0" anchor="t" bIns="91425" lIns="91425" rIns="91425" tIns="91425">
            <a:noAutofit/>
          </a:bodyPr>
          <a:lstStyle/>
          <a:p>
            <a:pPr lvl="0">
              <a:spcBef>
                <a:spcPts val="0"/>
              </a:spcBef>
              <a:buNone/>
            </a:pPr>
            <a:r>
              <a:t/>
            </a:r>
            <a:endParaRPr/>
          </a:p>
        </p:txBody>
      </p:sp>
      <p:sp>
        <p:nvSpPr>
          <p:cNvPr id="316" name="Shape 316"/>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324" name="Shape 324"/>
        <p:cNvGrpSpPr/>
        <p:nvPr/>
      </p:nvGrpSpPr>
      <p:grpSpPr>
        <a:xfrm>
          <a:off x="0" y="0"/>
          <a:ext cx="0" cy="0"/>
          <a:chOff x="0" y="0"/>
          <a:chExt cx="0" cy="0"/>
        </a:xfrm>
      </p:grpSpPr>
      <p:sp>
        <p:nvSpPr>
          <p:cNvPr id="325" name="Shape 325"/>
          <p:cNvSpPr txBox="1"/>
          <p:nvPr>
            <p:ph idx="1" type="body"/>
          </p:nvPr>
        </p:nvSpPr>
        <p:spPr>
          <a:xfrm>
            <a:off x="685800" y="4343400"/>
            <a:ext cx="5486399" cy="4114800"/>
          </a:xfrm>
          <a:prstGeom prst="rect">
            <a:avLst/>
          </a:prstGeom>
        </p:spPr>
        <p:txBody>
          <a:bodyPr anchorCtr="0" anchor="t" bIns="91425" lIns="91425" rIns="91425" tIns="91425">
            <a:noAutofit/>
          </a:bodyPr>
          <a:lstStyle/>
          <a:p>
            <a:pPr lvl="0">
              <a:spcBef>
                <a:spcPts val="0"/>
              </a:spcBef>
              <a:buNone/>
            </a:pPr>
            <a:r>
              <a:t/>
            </a:r>
            <a:endParaRPr/>
          </a:p>
        </p:txBody>
      </p:sp>
      <p:sp>
        <p:nvSpPr>
          <p:cNvPr id="326" name="Shape 326"/>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330" name="Shape 330"/>
        <p:cNvGrpSpPr/>
        <p:nvPr/>
      </p:nvGrpSpPr>
      <p:grpSpPr>
        <a:xfrm>
          <a:off x="0" y="0"/>
          <a:ext cx="0" cy="0"/>
          <a:chOff x="0" y="0"/>
          <a:chExt cx="0" cy="0"/>
        </a:xfrm>
      </p:grpSpPr>
      <p:sp>
        <p:nvSpPr>
          <p:cNvPr id="331" name="Shape 331"/>
          <p:cNvSpPr txBox="1"/>
          <p:nvPr>
            <p:ph idx="1" type="body"/>
          </p:nvPr>
        </p:nvSpPr>
        <p:spPr>
          <a:xfrm>
            <a:off x="685800" y="4343400"/>
            <a:ext cx="5486399" cy="4114800"/>
          </a:xfrm>
          <a:prstGeom prst="rect">
            <a:avLst/>
          </a:prstGeom>
        </p:spPr>
        <p:txBody>
          <a:bodyPr anchorCtr="0" anchor="t" bIns="91425" lIns="91425" rIns="91425" tIns="91425">
            <a:noAutofit/>
          </a:bodyPr>
          <a:lstStyle/>
          <a:p>
            <a:pPr lvl="0">
              <a:spcBef>
                <a:spcPts val="0"/>
              </a:spcBef>
              <a:buNone/>
            </a:pPr>
            <a:r>
              <a:t/>
            </a:r>
            <a:endParaRPr/>
          </a:p>
        </p:txBody>
      </p:sp>
      <p:sp>
        <p:nvSpPr>
          <p:cNvPr id="332" name="Shape 332"/>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336" name="Shape 336"/>
        <p:cNvGrpSpPr/>
        <p:nvPr/>
      </p:nvGrpSpPr>
      <p:grpSpPr>
        <a:xfrm>
          <a:off x="0" y="0"/>
          <a:ext cx="0" cy="0"/>
          <a:chOff x="0" y="0"/>
          <a:chExt cx="0" cy="0"/>
        </a:xfrm>
      </p:grpSpPr>
      <p:sp>
        <p:nvSpPr>
          <p:cNvPr id="337" name="Shape 337"/>
          <p:cNvSpPr txBox="1"/>
          <p:nvPr>
            <p:ph idx="1" type="body"/>
          </p:nvPr>
        </p:nvSpPr>
        <p:spPr>
          <a:xfrm>
            <a:off x="685800" y="4343400"/>
            <a:ext cx="5486399" cy="4114800"/>
          </a:xfrm>
          <a:prstGeom prst="rect">
            <a:avLst/>
          </a:prstGeom>
        </p:spPr>
        <p:txBody>
          <a:bodyPr anchorCtr="0" anchor="t" bIns="91425" lIns="91425" rIns="91425" tIns="91425">
            <a:noAutofit/>
          </a:bodyPr>
          <a:lstStyle/>
          <a:p>
            <a:pPr lvl="0">
              <a:spcBef>
                <a:spcPts val="0"/>
              </a:spcBef>
              <a:buNone/>
            </a:pPr>
            <a:r>
              <a:t/>
            </a:r>
            <a:endParaRPr/>
          </a:p>
        </p:txBody>
      </p:sp>
      <p:sp>
        <p:nvSpPr>
          <p:cNvPr id="338" name="Shape 338"/>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352" name="Shape 352"/>
        <p:cNvGrpSpPr/>
        <p:nvPr/>
      </p:nvGrpSpPr>
      <p:grpSpPr>
        <a:xfrm>
          <a:off x="0" y="0"/>
          <a:ext cx="0" cy="0"/>
          <a:chOff x="0" y="0"/>
          <a:chExt cx="0" cy="0"/>
        </a:xfrm>
      </p:grpSpPr>
      <p:sp>
        <p:nvSpPr>
          <p:cNvPr id="353" name="Shape 353"/>
          <p:cNvSpPr txBox="1"/>
          <p:nvPr>
            <p:ph idx="1" type="body"/>
          </p:nvPr>
        </p:nvSpPr>
        <p:spPr>
          <a:xfrm>
            <a:off x="685800" y="4343400"/>
            <a:ext cx="5486399" cy="4114800"/>
          </a:xfrm>
          <a:prstGeom prst="rect">
            <a:avLst/>
          </a:prstGeom>
        </p:spPr>
        <p:txBody>
          <a:bodyPr anchorCtr="0" anchor="t" bIns="91425" lIns="91425" rIns="91425" tIns="91425">
            <a:noAutofit/>
          </a:bodyPr>
          <a:lstStyle/>
          <a:p>
            <a:pPr lvl="0">
              <a:spcBef>
                <a:spcPts val="0"/>
              </a:spcBef>
              <a:buNone/>
            </a:pPr>
            <a:r>
              <a:t/>
            </a:r>
            <a:endParaRPr/>
          </a:p>
        </p:txBody>
      </p:sp>
      <p:sp>
        <p:nvSpPr>
          <p:cNvPr id="354" name="Shape 354"/>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378" name="Shape 378"/>
        <p:cNvGrpSpPr/>
        <p:nvPr/>
      </p:nvGrpSpPr>
      <p:grpSpPr>
        <a:xfrm>
          <a:off x="0" y="0"/>
          <a:ext cx="0" cy="0"/>
          <a:chOff x="0" y="0"/>
          <a:chExt cx="0" cy="0"/>
        </a:xfrm>
      </p:grpSpPr>
      <p:sp>
        <p:nvSpPr>
          <p:cNvPr id="379" name="Shape 379"/>
          <p:cNvSpPr txBox="1"/>
          <p:nvPr>
            <p:ph idx="1" type="body"/>
          </p:nvPr>
        </p:nvSpPr>
        <p:spPr>
          <a:xfrm>
            <a:off x="685800" y="4343400"/>
            <a:ext cx="5486399" cy="4114800"/>
          </a:xfrm>
          <a:prstGeom prst="rect">
            <a:avLst/>
          </a:prstGeom>
        </p:spPr>
        <p:txBody>
          <a:bodyPr anchorCtr="0" anchor="t" bIns="91425" lIns="91425" rIns="91425" tIns="91425">
            <a:noAutofit/>
          </a:bodyPr>
          <a:lstStyle/>
          <a:p>
            <a:pPr lvl="0">
              <a:spcBef>
                <a:spcPts val="0"/>
              </a:spcBef>
              <a:buNone/>
            </a:pPr>
            <a:r>
              <a:t/>
            </a:r>
            <a:endParaRPr/>
          </a:p>
        </p:txBody>
      </p:sp>
      <p:sp>
        <p:nvSpPr>
          <p:cNvPr id="380" name="Shape 380"/>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38" name="Shape 138"/>
        <p:cNvGrpSpPr/>
        <p:nvPr/>
      </p:nvGrpSpPr>
      <p:grpSpPr>
        <a:xfrm>
          <a:off x="0" y="0"/>
          <a:ext cx="0" cy="0"/>
          <a:chOff x="0" y="0"/>
          <a:chExt cx="0" cy="0"/>
        </a:xfrm>
      </p:grpSpPr>
      <p:sp>
        <p:nvSpPr>
          <p:cNvPr id="139" name="Shape 139"/>
          <p:cNvSpPr txBox="1"/>
          <p:nvPr>
            <p:ph idx="1" type="body"/>
          </p:nvPr>
        </p:nvSpPr>
        <p:spPr>
          <a:xfrm>
            <a:off x="685800" y="4343400"/>
            <a:ext cx="5486399" cy="4114800"/>
          </a:xfrm>
          <a:prstGeom prst="rect">
            <a:avLst/>
          </a:prstGeom>
        </p:spPr>
        <p:txBody>
          <a:bodyPr anchorCtr="0" anchor="t" bIns="91425" lIns="91425" rIns="91425" tIns="91425">
            <a:noAutofit/>
          </a:bodyPr>
          <a:lstStyle/>
          <a:p>
            <a:pPr lvl="0">
              <a:spcBef>
                <a:spcPts val="0"/>
              </a:spcBef>
              <a:buNone/>
            </a:pPr>
            <a:r>
              <a:t/>
            </a:r>
            <a:endParaRPr/>
          </a:p>
        </p:txBody>
      </p:sp>
      <p:sp>
        <p:nvSpPr>
          <p:cNvPr id="140" name="Shape 140"/>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46" name="Shape 146"/>
        <p:cNvGrpSpPr/>
        <p:nvPr/>
      </p:nvGrpSpPr>
      <p:grpSpPr>
        <a:xfrm>
          <a:off x="0" y="0"/>
          <a:ext cx="0" cy="0"/>
          <a:chOff x="0" y="0"/>
          <a:chExt cx="0" cy="0"/>
        </a:xfrm>
      </p:grpSpPr>
      <p:sp>
        <p:nvSpPr>
          <p:cNvPr id="147" name="Shape 147"/>
          <p:cNvSpPr txBox="1"/>
          <p:nvPr>
            <p:ph idx="1" type="body"/>
          </p:nvPr>
        </p:nvSpPr>
        <p:spPr>
          <a:xfrm>
            <a:off x="685800" y="4343400"/>
            <a:ext cx="5486399" cy="4114800"/>
          </a:xfrm>
          <a:prstGeom prst="rect">
            <a:avLst/>
          </a:prstGeom>
        </p:spPr>
        <p:txBody>
          <a:bodyPr anchorCtr="0" anchor="t" bIns="91425" lIns="91425" rIns="91425" tIns="91425">
            <a:noAutofit/>
          </a:bodyPr>
          <a:lstStyle/>
          <a:p>
            <a:pPr lvl="0">
              <a:spcBef>
                <a:spcPts val="0"/>
              </a:spcBef>
              <a:buNone/>
            </a:pPr>
            <a:r>
              <a:t/>
            </a:r>
            <a:endParaRPr/>
          </a:p>
        </p:txBody>
      </p:sp>
      <p:sp>
        <p:nvSpPr>
          <p:cNvPr id="148" name="Shape 148"/>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54" name="Shape 154"/>
        <p:cNvGrpSpPr/>
        <p:nvPr/>
      </p:nvGrpSpPr>
      <p:grpSpPr>
        <a:xfrm>
          <a:off x="0" y="0"/>
          <a:ext cx="0" cy="0"/>
          <a:chOff x="0" y="0"/>
          <a:chExt cx="0" cy="0"/>
        </a:xfrm>
      </p:grpSpPr>
      <p:sp>
        <p:nvSpPr>
          <p:cNvPr id="155" name="Shape 155"/>
          <p:cNvSpPr txBox="1"/>
          <p:nvPr>
            <p:ph idx="1" type="body"/>
          </p:nvPr>
        </p:nvSpPr>
        <p:spPr>
          <a:xfrm>
            <a:off x="685800" y="4343400"/>
            <a:ext cx="5486399" cy="4114800"/>
          </a:xfrm>
          <a:prstGeom prst="rect">
            <a:avLst/>
          </a:prstGeom>
        </p:spPr>
        <p:txBody>
          <a:bodyPr anchorCtr="0" anchor="t" bIns="91425" lIns="91425" rIns="91425" tIns="91425">
            <a:noAutofit/>
          </a:bodyPr>
          <a:lstStyle/>
          <a:p>
            <a:pPr lvl="0">
              <a:spcBef>
                <a:spcPts val="0"/>
              </a:spcBef>
              <a:buNone/>
            </a:pPr>
            <a:r>
              <a:t/>
            </a:r>
            <a:endParaRPr/>
          </a:p>
        </p:txBody>
      </p:sp>
      <p:sp>
        <p:nvSpPr>
          <p:cNvPr id="156" name="Shape 156"/>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60" name="Shape 160"/>
        <p:cNvGrpSpPr/>
        <p:nvPr/>
      </p:nvGrpSpPr>
      <p:grpSpPr>
        <a:xfrm>
          <a:off x="0" y="0"/>
          <a:ext cx="0" cy="0"/>
          <a:chOff x="0" y="0"/>
          <a:chExt cx="0" cy="0"/>
        </a:xfrm>
      </p:grpSpPr>
      <p:sp>
        <p:nvSpPr>
          <p:cNvPr id="161" name="Shape 161"/>
          <p:cNvSpPr txBox="1"/>
          <p:nvPr>
            <p:ph idx="1" type="body"/>
          </p:nvPr>
        </p:nvSpPr>
        <p:spPr>
          <a:xfrm>
            <a:off x="685800" y="4343400"/>
            <a:ext cx="5486399" cy="4114800"/>
          </a:xfrm>
          <a:prstGeom prst="rect">
            <a:avLst/>
          </a:prstGeom>
        </p:spPr>
        <p:txBody>
          <a:bodyPr anchorCtr="0" anchor="t" bIns="91425" lIns="91425" rIns="91425" tIns="91425">
            <a:noAutofit/>
          </a:bodyPr>
          <a:lstStyle/>
          <a:p>
            <a:pPr lvl="0">
              <a:spcBef>
                <a:spcPts val="0"/>
              </a:spcBef>
              <a:buNone/>
            </a:pPr>
            <a:r>
              <a:t/>
            </a:r>
            <a:endParaRPr/>
          </a:p>
        </p:txBody>
      </p:sp>
      <p:sp>
        <p:nvSpPr>
          <p:cNvPr id="162" name="Shape 162"/>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67" name="Shape 167"/>
        <p:cNvGrpSpPr/>
        <p:nvPr/>
      </p:nvGrpSpPr>
      <p:grpSpPr>
        <a:xfrm>
          <a:off x="0" y="0"/>
          <a:ext cx="0" cy="0"/>
          <a:chOff x="0" y="0"/>
          <a:chExt cx="0" cy="0"/>
        </a:xfrm>
      </p:grpSpPr>
      <p:sp>
        <p:nvSpPr>
          <p:cNvPr id="168" name="Shape 168"/>
          <p:cNvSpPr txBox="1"/>
          <p:nvPr>
            <p:ph idx="1" type="body"/>
          </p:nvPr>
        </p:nvSpPr>
        <p:spPr>
          <a:xfrm>
            <a:off x="685800" y="4343400"/>
            <a:ext cx="5486399" cy="4114800"/>
          </a:xfrm>
          <a:prstGeom prst="rect">
            <a:avLst/>
          </a:prstGeom>
        </p:spPr>
        <p:txBody>
          <a:bodyPr anchorCtr="0" anchor="t" bIns="91425" lIns="91425" rIns="91425" tIns="91425">
            <a:noAutofit/>
          </a:bodyPr>
          <a:lstStyle/>
          <a:p>
            <a:pPr lvl="0">
              <a:spcBef>
                <a:spcPts val="0"/>
              </a:spcBef>
              <a:buNone/>
            </a:pPr>
            <a:r>
              <a:t/>
            </a:r>
            <a:endParaRPr/>
          </a:p>
        </p:txBody>
      </p:sp>
      <p:sp>
        <p:nvSpPr>
          <p:cNvPr id="169" name="Shape 169"/>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76" name="Shape 176"/>
        <p:cNvGrpSpPr/>
        <p:nvPr/>
      </p:nvGrpSpPr>
      <p:grpSpPr>
        <a:xfrm>
          <a:off x="0" y="0"/>
          <a:ext cx="0" cy="0"/>
          <a:chOff x="0" y="0"/>
          <a:chExt cx="0" cy="0"/>
        </a:xfrm>
      </p:grpSpPr>
      <p:sp>
        <p:nvSpPr>
          <p:cNvPr id="177" name="Shape 177"/>
          <p:cNvSpPr txBox="1"/>
          <p:nvPr>
            <p:ph idx="1" type="body"/>
          </p:nvPr>
        </p:nvSpPr>
        <p:spPr>
          <a:xfrm>
            <a:off x="685800" y="4343400"/>
            <a:ext cx="5486399" cy="4114800"/>
          </a:xfrm>
          <a:prstGeom prst="rect">
            <a:avLst/>
          </a:prstGeom>
        </p:spPr>
        <p:txBody>
          <a:bodyPr anchorCtr="0" anchor="t" bIns="91425" lIns="91425" rIns="91425" tIns="91425">
            <a:noAutofit/>
          </a:bodyPr>
          <a:lstStyle/>
          <a:p>
            <a:pPr lvl="0">
              <a:spcBef>
                <a:spcPts val="0"/>
              </a:spcBef>
              <a:buNone/>
            </a:pPr>
            <a:r>
              <a:t/>
            </a:r>
            <a:endParaRPr/>
          </a:p>
        </p:txBody>
      </p:sp>
      <p:sp>
        <p:nvSpPr>
          <p:cNvPr id="178" name="Shape 178"/>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82" name="Shape 182"/>
        <p:cNvGrpSpPr/>
        <p:nvPr/>
      </p:nvGrpSpPr>
      <p:grpSpPr>
        <a:xfrm>
          <a:off x="0" y="0"/>
          <a:ext cx="0" cy="0"/>
          <a:chOff x="0" y="0"/>
          <a:chExt cx="0" cy="0"/>
        </a:xfrm>
      </p:grpSpPr>
      <p:sp>
        <p:nvSpPr>
          <p:cNvPr id="183" name="Shape 183"/>
          <p:cNvSpPr txBox="1"/>
          <p:nvPr>
            <p:ph idx="1" type="body"/>
          </p:nvPr>
        </p:nvSpPr>
        <p:spPr>
          <a:xfrm>
            <a:off x="685800" y="4343400"/>
            <a:ext cx="5486399" cy="4114800"/>
          </a:xfrm>
          <a:prstGeom prst="rect">
            <a:avLst/>
          </a:prstGeom>
        </p:spPr>
        <p:txBody>
          <a:bodyPr anchorCtr="0" anchor="t" bIns="91425" lIns="91425" rIns="91425" tIns="91425">
            <a:noAutofit/>
          </a:bodyPr>
          <a:lstStyle/>
          <a:p>
            <a:pPr lvl="0">
              <a:spcBef>
                <a:spcPts val="0"/>
              </a:spcBef>
              <a:buNone/>
            </a:pPr>
            <a:r>
              <a:t/>
            </a:r>
            <a:endParaRPr/>
          </a:p>
        </p:txBody>
      </p:sp>
      <p:sp>
        <p:nvSpPr>
          <p:cNvPr id="184" name="Shape 184"/>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objAndTwoObj">
  <p:cSld name="Titolo, contenuto e contenuto 2">
    <p:spTree>
      <p:nvGrpSpPr>
        <p:cNvPr id="16" name="Shape 16"/>
        <p:cNvGrpSpPr/>
        <p:nvPr/>
      </p:nvGrpSpPr>
      <p:grpSpPr>
        <a:xfrm>
          <a:off x="0" y="0"/>
          <a:ext cx="0" cy="0"/>
          <a:chOff x="0" y="0"/>
          <a:chExt cx="0" cy="0"/>
        </a:xfrm>
      </p:grpSpPr>
      <p:sp>
        <p:nvSpPr>
          <p:cNvPr id="17" name="Shape 17"/>
          <p:cNvSpPr txBox="1"/>
          <p:nvPr>
            <p:ph type="title"/>
          </p:nvPr>
        </p:nvSpPr>
        <p:spPr>
          <a:xfrm>
            <a:off x="685800" y="609600"/>
            <a:ext cx="7772400" cy="1143000"/>
          </a:xfrm>
          <a:prstGeom prst="rect">
            <a:avLst/>
          </a:prstGeom>
          <a:noFill/>
          <a:ln>
            <a:noFill/>
          </a:ln>
        </p:spPr>
        <p:txBody>
          <a:bodyPr anchorCtr="0" anchor="ctr" bIns="91425" lIns="91425" rIns="91425" tIns="91425"/>
          <a:lstStyle>
            <a:lvl1pPr indent="0" lvl="0" marL="0" marR="0" rtl="0" algn="ctr">
              <a:spcBef>
                <a:spcPts val="0"/>
              </a:spcBef>
              <a:spcAft>
                <a:spcPts val="0"/>
              </a:spcAft>
              <a:buNone/>
              <a:defRPr b="0" i="0" sz="4400" u="none" cap="none" strike="noStrike">
                <a:solidFill>
                  <a:schemeClr val="dk2"/>
                </a:solidFill>
                <a:latin typeface="Times New Roman"/>
                <a:ea typeface="Times New Roman"/>
                <a:cs typeface="Times New Roman"/>
                <a:sym typeface="Times New Roman"/>
              </a:defRPr>
            </a:lvl1pPr>
            <a:lvl2pPr indent="0" lvl="1" marL="0" marR="0" rtl="0" algn="ctr">
              <a:spcBef>
                <a:spcPts val="0"/>
              </a:spcBef>
              <a:spcAft>
                <a:spcPts val="0"/>
              </a:spcAft>
              <a:buNone/>
              <a:defRPr b="0" i="0" sz="4400" u="none" cap="none" strike="noStrike">
                <a:solidFill>
                  <a:schemeClr val="dk2"/>
                </a:solidFill>
                <a:latin typeface="Times New Roman"/>
                <a:ea typeface="Times New Roman"/>
                <a:cs typeface="Times New Roman"/>
                <a:sym typeface="Times New Roman"/>
              </a:defRPr>
            </a:lvl2pPr>
            <a:lvl3pPr indent="0" lvl="2" marL="0" marR="0" rtl="0" algn="ctr">
              <a:spcBef>
                <a:spcPts val="0"/>
              </a:spcBef>
              <a:spcAft>
                <a:spcPts val="0"/>
              </a:spcAft>
              <a:buNone/>
              <a:defRPr b="0" i="0" sz="4400" u="none" cap="none" strike="noStrike">
                <a:solidFill>
                  <a:schemeClr val="dk2"/>
                </a:solidFill>
                <a:latin typeface="Times New Roman"/>
                <a:ea typeface="Times New Roman"/>
                <a:cs typeface="Times New Roman"/>
                <a:sym typeface="Times New Roman"/>
              </a:defRPr>
            </a:lvl3pPr>
            <a:lvl4pPr indent="0" lvl="3" marL="0" marR="0" rtl="0" algn="ctr">
              <a:spcBef>
                <a:spcPts val="0"/>
              </a:spcBef>
              <a:spcAft>
                <a:spcPts val="0"/>
              </a:spcAft>
              <a:buNone/>
              <a:defRPr b="0" i="0" sz="4400" u="none" cap="none" strike="noStrike">
                <a:solidFill>
                  <a:schemeClr val="dk2"/>
                </a:solidFill>
                <a:latin typeface="Times New Roman"/>
                <a:ea typeface="Times New Roman"/>
                <a:cs typeface="Times New Roman"/>
                <a:sym typeface="Times New Roman"/>
              </a:defRPr>
            </a:lvl4pPr>
            <a:lvl5pPr indent="0" lvl="4" marL="0" marR="0" rtl="0" algn="ctr">
              <a:spcBef>
                <a:spcPts val="0"/>
              </a:spcBef>
              <a:spcAft>
                <a:spcPts val="0"/>
              </a:spcAft>
              <a:buNone/>
              <a:defRPr b="0" i="0" sz="4400" u="none" cap="none" strike="noStrike">
                <a:solidFill>
                  <a:schemeClr val="dk2"/>
                </a:solidFill>
                <a:latin typeface="Times New Roman"/>
                <a:ea typeface="Times New Roman"/>
                <a:cs typeface="Times New Roman"/>
                <a:sym typeface="Times New Roman"/>
              </a:defRPr>
            </a:lvl5pPr>
            <a:lvl6pPr indent="0" lvl="5" marL="457200" marR="0" rtl="0" algn="ctr">
              <a:spcBef>
                <a:spcPts val="0"/>
              </a:spcBef>
              <a:spcAft>
                <a:spcPts val="0"/>
              </a:spcAft>
              <a:buNone/>
              <a:defRPr b="0" i="0" sz="4400" u="none" cap="none" strike="noStrike">
                <a:solidFill>
                  <a:schemeClr val="dk2"/>
                </a:solidFill>
                <a:latin typeface="Times New Roman"/>
                <a:ea typeface="Times New Roman"/>
                <a:cs typeface="Times New Roman"/>
                <a:sym typeface="Times New Roman"/>
              </a:defRPr>
            </a:lvl6pPr>
            <a:lvl7pPr indent="0" lvl="6" marL="914400" marR="0" rtl="0" algn="ctr">
              <a:spcBef>
                <a:spcPts val="0"/>
              </a:spcBef>
              <a:spcAft>
                <a:spcPts val="0"/>
              </a:spcAft>
              <a:buNone/>
              <a:defRPr b="0" i="0" sz="4400" u="none" cap="none" strike="noStrike">
                <a:solidFill>
                  <a:schemeClr val="dk2"/>
                </a:solidFill>
                <a:latin typeface="Times New Roman"/>
                <a:ea typeface="Times New Roman"/>
                <a:cs typeface="Times New Roman"/>
                <a:sym typeface="Times New Roman"/>
              </a:defRPr>
            </a:lvl7pPr>
            <a:lvl8pPr indent="0" lvl="7" marL="1371600" marR="0" rtl="0" algn="ctr">
              <a:spcBef>
                <a:spcPts val="0"/>
              </a:spcBef>
              <a:spcAft>
                <a:spcPts val="0"/>
              </a:spcAft>
              <a:buNone/>
              <a:defRPr b="0" i="0" sz="4400" u="none" cap="none" strike="noStrike">
                <a:solidFill>
                  <a:schemeClr val="dk2"/>
                </a:solidFill>
                <a:latin typeface="Times New Roman"/>
                <a:ea typeface="Times New Roman"/>
                <a:cs typeface="Times New Roman"/>
                <a:sym typeface="Times New Roman"/>
              </a:defRPr>
            </a:lvl8pPr>
            <a:lvl9pPr indent="0" lvl="8" marL="1828800" marR="0" rtl="0" algn="ctr">
              <a:spcBef>
                <a:spcPts val="0"/>
              </a:spcBef>
              <a:spcAft>
                <a:spcPts val="0"/>
              </a:spcAft>
              <a:buNone/>
              <a:defRPr b="0" i="0" sz="4400" u="none" cap="none" strike="noStrike">
                <a:solidFill>
                  <a:schemeClr val="dk2"/>
                </a:solidFill>
                <a:latin typeface="Times New Roman"/>
                <a:ea typeface="Times New Roman"/>
                <a:cs typeface="Times New Roman"/>
                <a:sym typeface="Times New Roman"/>
              </a:defRPr>
            </a:lvl9pPr>
          </a:lstStyle>
          <a:p/>
        </p:txBody>
      </p:sp>
      <p:sp>
        <p:nvSpPr>
          <p:cNvPr id="18" name="Shape 18"/>
          <p:cNvSpPr txBox="1"/>
          <p:nvPr>
            <p:ph idx="1" type="body"/>
          </p:nvPr>
        </p:nvSpPr>
        <p:spPr>
          <a:xfrm>
            <a:off x="685800" y="1981200"/>
            <a:ext cx="3809999" cy="4114800"/>
          </a:xfrm>
          <a:prstGeom prst="rect">
            <a:avLst/>
          </a:prstGeom>
          <a:noFill/>
          <a:ln>
            <a:noFill/>
          </a:ln>
        </p:spPr>
        <p:txBody>
          <a:bodyPr anchorCtr="0" anchor="t" bIns="91425" lIns="91425" rIns="91425" tIns="91425"/>
          <a:lstStyle>
            <a:lvl1pPr indent="-139700" lvl="0" marL="342900" marR="0" rtl="0" algn="l">
              <a:spcBef>
                <a:spcPts val="640"/>
              </a:spcBef>
              <a:spcAft>
                <a:spcPts val="0"/>
              </a:spcAft>
              <a:buClr>
                <a:schemeClr val="dk1"/>
              </a:buClr>
              <a:buSzPct val="100000"/>
              <a:buFont typeface="Times New Roman"/>
              <a:buChar char="•"/>
              <a:defRPr b="0" i="0" sz="3200" u="none" cap="none" strike="noStrike">
                <a:solidFill>
                  <a:schemeClr val="dk1"/>
                </a:solidFill>
                <a:latin typeface="Times New Roman"/>
                <a:ea typeface="Times New Roman"/>
                <a:cs typeface="Times New Roman"/>
                <a:sym typeface="Times New Roman"/>
              </a:defRPr>
            </a:lvl1pPr>
            <a:lvl2pPr indent="-107950" lvl="1" marL="742950" marR="0" rtl="0" algn="l">
              <a:spcBef>
                <a:spcPts val="560"/>
              </a:spcBef>
              <a:spcAft>
                <a:spcPts val="0"/>
              </a:spcAft>
              <a:buClr>
                <a:schemeClr val="dk1"/>
              </a:buClr>
              <a:buSzPct val="100000"/>
              <a:buFont typeface="Times New Roman"/>
              <a:buChar char="–"/>
              <a:defRPr b="0" i="0" sz="2800" u="none" cap="none" strike="noStrike">
                <a:solidFill>
                  <a:schemeClr val="dk1"/>
                </a:solidFill>
                <a:latin typeface="Times New Roman"/>
                <a:ea typeface="Times New Roman"/>
                <a:cs typeface="Times New Roman"/>
                <a:sym typeface="Times New Roman"/>
              </a:defRPr>
            </a:lvl2pPr>
            <a:lvl3pPr indent="-76200" lvl="2" marL="1143000" marR="0" rtl="0" algn="l">
              <a:spcBef>
                <a:spcPts val="480"/>
              </a:spcBef>
              <a:spcAft>
                <a:spcPts val="0"/>
              </a:spcAft>
              <a:buClr>
                <a:schemeClr val="dk1"/>
              </a:buClr>
              <a:buSzPct val="100000"/>
              <a:buFont typeface="Times New Roman"/>
              <a:buChar char="•"/>
              <a:defRPr b="0" i="0" sz="2400" u="none" cap="none" strike="noStrike">
                <a:solidFill>
                  <a:schemeClr val="dk1"/>
                </a:solidFill>
                <a:latin typeface="Times New Roman"/>
                <a:ea typeface="Times New Roman"/>
                <a:cs typeface="Times New Roman"/>
                <a:sym typeface="Times New Roman"/>
              </a:defRPr>
            </a:lvl3pPr>
            <a:lvl4pPr indent="-101600" lvl="3" marL="1600200" marR="0" rtl="0" algn="l">
              <a:spcBef>
                <a:spcPts val="400"/>
              </a:spcBef>
              <a:spcAft>
                <a:spcPts val="0"/>
              </a:spcAft>
              <a:buClr>
                <a:schemeClr val="dk1"/>
              </a:buClr>
              <a:buSzPct val="100000"/>
              <a:buFont typeface="Times New Roman"/>
              <a:buChar char="–"/>
              <a:defRPr b="0" i="0" sz="2000" u="none" cap="none" strike="noStrike">
                <a:solidFill>
                  <a:schemeClr val="dk1"/>
                </a:solidFill>
                <a:latin typeface="Times New Roman"/>
                <a:ea typeface="Times New Roman"/>
                <a:cs typeface="Times New Roman"/>
                <a:sym typeface="Times New Roman"/>
              </a:defRPr>
            </a:lvl4pPr>
            <a:lvl5pPr indent="-101600" lvl="4" marL="2057400" marR="0" rtl="0" algn="l">
              <a:spcBef>
                <a:spcPts val="400"/>
              </a:spcBef>
              <a:spcAft>
                <a:spcPts val="0"/>
              </a:spcAft>
              <a:buClr>
                <a:schemeClr val="dk1"/>
              </a:buClr>
              <a:buSzPct val="100000"/>
              <a:buFont typeface="Times New Roman"/>
              <a:buChar char="»"/>
              <a:defRPr b="0" i="0" sz="2000" u="none" cap="none" strike="noStrike">
                <a:solidFill>
                  <a:schemeClr val="dk1"/>
                </a:solidFill>
                <a:latin typeface="Times New Roman"/>
                <a:ea typeface="Times New Roman"/>
                <a:cs typeface="Times New Roman"/>
                <a:sym typeface="Times New Roman"/>
              </a:defRPr>
            </a:lvl5pPr>
            <a:lvl6pPr indent="-114300" lvl="5" marL="2514600" marR="0" rtl="0" algn="l">
              <a:lnSpc>
                <a:spcPct val="90000"/>
              </a:lnSpc>
              <a:spcBef>
                <a:spcPts val="500"/>
              </a:spcBef>
              <a:buClr>
                <a:schemeClr val="dk1"/>
              </a:buClr>
              <a:buSzPct val="100000"/>
              <a:buFont typeface="Arial"/>
              <a:buChar char="•"/>
              <a:defRPr b="0" i="0" sz="1800" u="none" cap="none" strike="noStrike">
                <a:solidFill>
                  <a:schemeClr val="dk1"/>
                </a:solidFill>
                <a:latin typeface="Times New Roman"/>
                <a:ea typeface="Times New Roman"/>
                <a:cs typeface="Times New Roman"/>
                <a:sym typeface="Times New Roman"/>
              </a:defRPr>
            </a:lvl6pPr>
            <a:lvl7pPr indent="-114300" lvl="6" marL="2971800" marR="0" rtl="0" algn="l">
              <a:lnSpc>
                <a:spcPct val="90000"/>
              </a:lnSpc>
              <a:spcBef>
                <a:spcPts val="500"/>
              </a:spcBef>
              <a:buClr>
                <a:schemeClr val="dk1"/>
              </a:buClr>
              <a:buSzPct val="100000"/>
              <a:buFont typeface="Arial"/>
              <a:buChar char="•"/>
              <a:defRPr b="0" i="0" sz="1800" u="none" cap="none" strike="noStrike">
                <a:solidFill>
                  <a:schemeClr val="dk1"/>
                </a:solidFill>
                <a:latin typeface="Times New Roman"/>
                <a:ea typeface="Times New Roman"/>
                <a:cs typeface="Times New Roman"/>
                <a:sym typeface="Times New Roman"/>
              </a:defRPr>
            </a:lvl7pPr>
            <a:lvl8pPr indent="-114300" lvl="7" marL="3429000" marR="0" rtl="0" algn="l">
              <a:lnSpc>
                <a:spcPct val="90000"/>
              </a:lnSpc>
              <a:spcBef>
                <a:spcPts val="500"/>
              </a:spcBef>
              <a:buClr>
                <a:schemeClr val="dk1"/>
              </a:buClr>
              <a:buSzPct val="100000"/>
              <a:buFont typeface="Arial"/>
              <a:buChar char="•"/>
              <a:defRPr b="0" i="0" sz="1800" u="none" cap="none" strike="noStrike">
                <a:solidFill>
                  <a:schemeClr val="dk1"/>
                </a:solidFill>
                <a:latin typeface="Times New Roman"/>
                <a:ea typeface="Times New Roman"/>
                <a:cs typeface="Times New Roman"/>
                <a:sym typeface="Times New Roman"/>
              </a:defRPr>
            </a:lvl8pPr>
            <a:lvl9pPr indent="-114300" lvl="8" marL="3886200" marR="0" rtl="0" algn="l">
              <a:lnSpc>
                <a:spcPct val="90000"/>
              </a:lnSpc>
              <a:spcBef>
                <a:spcPts val="500"/>
              </a:spcBef>
              <a:buClr>
                <a:schemeClr val="dk1"/>
              </a:buClr>
              <a:buSzPct val="100000"/>
              <a:buFont typeface="Arial"/>
              <a:buChar char="•"/>
              <a:defRPr b="0" i="0" sz="1800" u="none" cap="none" strike="noStrike">
                <a:solidFill>
                  <a:schemeClr val="dk1"/>
                </a:solidFill>
                <a:latin typeface="Times New Roman"/>
                <a:ea typeface="Times New Roman"/>
                <a:cs typeface="Times New Roman"/>
                <a:sym typeface="Times New Roman"/>
              </a:defRPr>
            </a:lvl9pPr>
          </a:lstStyle>
          <a:p/>
        </p:txBody>
      </p:sp>
      <p:sp>
        <p:nvSpPr>
          <p:cNvPr id="19" name="Shape 19"/>
          <p:cNvSpPr txBox="1"/>
          <p:nvPr>
            <p:ph idx="2" type="body"/>
          </p:nvPr>
        </p:nvSpPr>
        <p:spPr>
          <a:xfrm>
            <a:off x="4648200" y="1981200"/>
            <a:ext cx="3809999" cy="1981199"/>
          </a:xfrm>
          <a:prstGeom prst="rect">
            <a:avLst/>
          </a:prstGeom>
          <a:noFill/>
          <a:ln>
            <a:noFill/>
          </a:ln>
        </p:spPr>
        <p:txBody>
          <a:bodyPr anchorCtr="0" anchor="t" bIns="91425" lIns="91425" rIns="91425" tIns="91425"/>
          <a:lstStyle>
            <a:lvl1pPr indent="-139700" lvl="0" marL="342900" marR="0" rtl="0" algn="l">
              <a:spcBef>
                <a:spcPts val="640"/>
              </a:spcBef>
              <a:spcAft>
                <a:spcPts val="0"/>
              </a:spcAft>
              <a:buClr>
                <a:schemeClr val="dk1"/>
              </a:buClr>
              <a:buSzPct val="100000"/>
              <a:buFont typeface="Times New Roman"/>
              <a:buChar char="•"/>
              <a:defRPr b="0" i="0" sz="3200" u="none" cap="none" strike="noStrike">
                <a:solidFill>
                  <a:schemeClr val="dk1"/>
                </a:solidFill>
                <a:latin typeface="Times New Roman"/>
                <a:ea typeface="Times New Roman"/>
                <a:cs typeface="Times New Roman"/>
                <a:sym typeface="Times New Roman"/>
              </a:defRPr>
            </a:lvl1pPr>
            <a:lvl2pPr indent="-107950" lvl="1" marL="742950" marR="0" rtl="0" algn="l">
              <a:spcBef>
                <a:spcPts val="560"/>
              </a:spcBef>
              <a:spcAft>
                <a:spcPts val="0"/>
              </a:spcAft>
              <a:buClr>
                <a:schemeClr val="dk1"/>
              </a:buClr>
              <a:buSzPct val="100000"/>
              <a:buFont typeface="Times New Roman"/>
              <a:buChar char="–"/>
              <a:defRPr b="0" i="0" sz="2800" u="none" cap="none" strike="noStrike">
                <a:solidFill>
                  <a:schemeClr val="dk1"/>
                </a:solidFill>
                <a:latin typeface="Times New Roman"/>
                <a:ea typeface="Times New Roman"/>
                <a:cs typeface="Times New Roman"/>
                <a:sym typeface="Times New Roman"/>
              </a:defRPr>
            </a:lvl2pPr>
            <a:lvl3pPr indent="-76200" lvl="2" marL="1143000" marR="0" rtl="0" algn="l">
              <a:spcBef>
                <a:spcPts val="480"/>
              </a:spcBef>
              <a:spcAft>
                <a:spcPts val="0"/>
              </a:spcAft>
              <a:buClr>
                <a:schemeClr val="dk1"/>
              </a:buClr>
              <a:buSzPct val="100000"/>
              <a:buFont typeface="Times New Roman"/>
              <a:buChar char="•"/>
              <a:defRPr b="0" i="0" sz="2400" u="none" cap="none" strike="noStrike">
                <a:solidFill>
                  <a:schemeClr val="dk1"/>
                </a:solidFill>
                <a:latin typeface="Times New Roman"/>
                <a:ea typeface="Times New Roman"/>
                <a:cs typeface="Times New Roman"/>
                <a:sym typeface="Times New Roman"/>
              </a:defRPr>
            </a:lvl3pPr>
            <a:lvl4pPr indent="-101600" lvl="3" marL="1600200" marR="0" rtl="0" algn="l">
              <a:spcBef>
                <a:spcPts val="400"/>
              </a:spcBef>
              <a:spcAft>
                <a:spcPts val="0"/>
              </a:spcAft>
              <a:buClr>
                <a:schemeClr val="dk1"/>
              </a:buClr>
              <a:buSzPct val="100000"/>
              <a:buFont typeface="Times New Roman"/>
              <a:buChar char="–"/>
              <a:defRPr b="0" i="0" sz="2000" u="none" cap="none" strike="noStrike">
                <a:solidFill>
                  <a:schemeClr val="dk1"/>
                </a:solidFill>
                <a:latin typeface="Times New Roman"/>
                <a:ea typeface="Times New Roman"/>
                <a:cs typeface="Times New Roman"/>
                <a:sym typeface="Times New Roman"/>
              </a:defRPr>
            </a:lvl4pPr>
            <a:lvl5pPr indent="-101600" lvl="4" marL="2057400" marR="0" rtl="0" algn="l">
              <a:spcBef>
                <a:spcPts val="400"/>
              </a:spcBef>
              <a:spcAft>
                <a:spcPts val="0"/>
              </a:spcAft>
              <a:buClr>
                <a:schemeClr val="dk1"/>
              </a:buClr>
              <a:buSzPct val="100000"/>
              <a:buFont typeface="Times New Roman"/>
              <a:buChar char="»"/>
              <a:defRPr b="0" i="0" sz="2000" u="none" cap="none" strike="noStrike">
                <a:solidFill>
                  <a:schemeClr val="dk1"/>
                </a:solidFill>
                <a:latin typeface="Times New Roman"/>
                <a:ea typeface="Times New Roman"/>
                <a:cs typeface="Times New Roman"/>
                <a:sym typeface="Times New Roman"/>
              </a:defRPr>
            </a:lvl5pPr>
            <a:lvl6pPr indent="-114300" lvl="5" marL="2514600" marR="0" rtl="0" algn="l">
              <a:lnSpc>
                <a:spcPct val="90000"/>
              </a:lnSpc>
              <a:spcBef>
                <a:spcPts val="500"/>
              </a:spcBef>
              <a:buClr>
                <a:schemeClr val="dk1"/>
              </a:buClr>
              <a:buSzPct val="100000"/>
              <a:buFont typeface="Arial"/>
              <a:buChar char="•"/>
              <a:defRPr b="0" i="0" sz="1800" u="none" cap="none" strike="noStrike">
                <a:solidFill>
                  <a:schemeClr val="dk1"/>
                </a:solidFill>
                <a:latin typeface="Times New Roman"/>
                <a:ea typeface="Times New Roman"/>
                <a:cs typeface="Times New Roman"/>
                <a:sym typeface="Times New Roman"/>
              </a:defRPr>
            </a:lvl6pPr>
            <a:lvl7pPr indent="-114300" lvl="6" marL="2971800" marR="0" rtl="0" algn="l">
              <a:lnSpc>
                <a:spcPct val="90000"/>
              </a:lnSpc>
              <a:spcBef>
                <a:spcPts val="500"/>
              </a:spcBef>
              <a:buClr>
                <a:schemeClr val="dk1"/>
              </a:buClr>
              <a:buSzPct val="100000"/>
              <a:buFont typeface="Arial"/>
              <a:buChar char="•"/>
              <a:defRPr b="0" i="0" sz="1800" u="none" cap="none" strike="noStrike">
                <a:solidFill>
                  <a:schemeClr val="dk1"/>
                </a:solidFill>
                <a:latin typeface="Times New Roman"/>
                <a:ea typeface="Times New Roman"/>
                <a:cs typeface="Times New Roman"/>
                <a:sym typeface="Times New Roman"/>
              </a:defRPr>
            </a:lvl7pPr>
            <a:lvl8pPr indent="-114300" lvl="7" marL="3429000" marR="0" rtl="0" algn="l">
              <a:lnSpc>
                <a:spcPct val="90000"/>
              </a:lnSpc>
              <a:spcBef>
                <a:spcPts val="500"/>
              </a:spcBef>
              <a:buClr>
                <a:schemeClr val="dk1"/>
              </a:buClr>
              <a:buSzPct val="100000"/>
              <a:buFont typeface="Arial"/>
              <a:buChar char="•"/>
              <a:defRPr b="0" i="0" sz="1800" u="none" cap="none" strike="noStrike">
                <a:solidFill>
                  <a:schemeClr val="dk1"/>
                </a:solidFill>
                <a:latin typeface="Times New Roman"/>
                <a:ea typeface="Times New Roman"/>
                <a:cs typeface="Times New Roman"/>
                <a:sym typeface="Times New Roman"/>
              </a:defRPr>
            </a:lvl8pPr>
            <a:lvl9pPr indent="-114300" lvl="8" marL="3886200" marR="0" rtl="0" algn="l">
              <a:lnSpc>
                <a:spcPct val="90000"/>
              </a:lnSpc>
              <a:spcBef>
                <a:spcPts val="500"/>
              </a:spcBef>
              <a:buClr>
                <a:schemeClr val="dk1"/>
              </a:buClr>
              <a:buSzPct val="100000"/>
              <a:buFont typeface="Arial"/>
              <a:buChar char="•"/>
              <a:defRPr b="0" i="0" sz="1800" u="none" cap="none" strike="noStrike">
                <a:solidFill>
                  <a:schemeClr val="dk1"/>
                </a:solidFill>
                <a:latin typeface="Times New Roman"/>
                <a:ea typeface="Times New Roman"/>
                <a:cs typeface="Times New Roman"/>
                <a:sym typeface="Times New Roman"/>
              </a:defRPr>
            </a:lvl9pPr>
          </a:lstStyle>
          <a:p/>
        </p:txBody>
      </p:sp>
      <p:sp>
        <p:nvSpPr>
          <p:cNvPr id="20" name="Shape 20"/>
          <p:cNvSpPr txBox="1"/>
          <p:nvPr>
            <p:ph idx="3" type="body"/>
          </p:nvPr>
        </p:nvSpPr>
        <p:spPr>
          <a:xfrm>
            <a:off x="4648200" y="4114800"/>
            <a:ext cx="3809999" cy="1981199"/>
          </a:xfrm>
          <a:prstGeom prst="rect">
            <a:avLst/>
          </a:prstGeom>
          <a:noFill/>
          <a:ln>
            <a:noFill/>
          </a:ln>
        </p:spPr>
        <p:txBody>
          <a:bodyPr anchorCtr="0" anchor="t" bIns="91425" lIns="91425" rIns="91425" tIns="91425"/>
          <a:lstStyle>
            <a:lvl1pPr indent="-139700" lvl="0" marL="342900" marR="0" rtl="0" algn="l">
              <a:spcBef>
                <a:spcPts val="640"/>
              </a:spcBef>
              <a:spcAft>
                <a:spcPts val="0"/>
              </a:spcAft>
              <a:buClr>
                <a:schemeClr val="dk1"/>
              </a:buClr>
              <a:buSzPct val="100000"/>
              <a:buFont typeface="Times New Roman"/>
              <a:buChar char="•"/>
              <a:defRPr b="0" i="0" sz="3200" u="none" cap="none" strike="noStrike">
                <a:solidFill>
                  <a:schemeClr val="dk1"/>
                </a:solidFill>
                <a:latin typeface="Times New Roman"/>
                <a:ea typeface="Times New Roman"/>
                <a:cs typeface="Times New Roman"/>
                <a:sym typeface="Times New Roman"/>
              </a:defRPr>
            </a:lvl1pPr>
            <a:lvl2pPr indent="-107950" lvl="1" marL="742950" marR="0" rtl="0" algn="l">
              <a:spcBef>
                <a:spcPts val="560"/>
              </a:spcBef>
              <a:spcAft>
                <a:spcPts val="0"/>
              </a:spcAft>
              <a:buClr>
                <a:schemeClr val="dk1"/>
              </a:buClr>
              <a:buSzPct val="100000"/>
              <a:buFont typeface="Times New Roman"/>
              <a:buChar char="–"/>
              <a:defRPr b="0" i="0" sz="2800" u="none" cap="none" strike="noStrike">
                <a:solidFill>
                  <a:schemeClr val="dk1"/>
                </a:solidFill>
                <a:latin typeface="Times New Roman"/>
                <a:ea typeface="Times New Roman"/>
                <a:cs typeface="Times New Roman"/>
                <a:sym typeface="Times New Roman"/>
              </a:defRPr>
            </a:lvl2pPr>
            <a:lvl3pPr indent="-76200" lvl="2" marL="1143000" marR="0" rtl="0" algn="l">
              <a:spcBef>
                <a:spcPts val="480"/>
              </a:spcBef>
              <a:spcAft>
                <a:spcPts val="0"/>
              </a:spcAft>
              <a:buClr>
                <a:schemeClr val="dk1"/>
              </a:buClr>
              <a:buSzPct val="100000"/>
              <a:buFont typeface="Times New Roman"/>
              <a:buChar char="•"/>
              <a:defRPr b="0" i="0" sz="2400" u="none" cap="none" strike="noStrike">
                <a:solidFill>
                  <a:schemeClr val="dk1"/>
                </a:solidFill>
                <a:latin typeface="Times New Roman"/>
                <a:ea typeface="Times New Roman"/>
                <a:cs typeface="Times New Roman"/>
                <a:sym typeface="Times New Roman"/>
              </a:defRPr>
            </a:lvl3pPr>
            <a:lvl4pPr indent="-101600" lvl="3" marL="1600200" marR="0" rtl="0" algn="l">
              <a:spcBef>
                <a:spcPts val="400"/>
              </a:spcBef>
              <a:spcAft>
                <a:spcPts val="0"/>
              </a:spcAft>
              <a:buClr>
                <a:schemeClr val="dk1"/>
              </a:buClr>
              <a:buSzPct val="100000"/>
              <a:buFont typeface="Times New Roman"/>
              <a:buChar char="–"/>
              <a:defRPr b="0" i="0" sz="2000" u="none" cap="none" strike="noStrike">
                <a:solidFill>
                  <a:schemeClr val="dk1"/>
                </a:solidFill>
                <a:latin typeface="Times New Roman"/>
                <a:ea typeface="Times New Roman"/>
                <a:cs typeface="Times New Roman"/>
                <a:sym typeface="Times New Roman"/>
              </a:defRPr>
            </a:lvl4pPr>
            <a:lvl5pPr indent="-101600" lvl="4" marL="2057400" marR="0" rtl="0" algn="l">
              <a:spcBef>
                <a:spcPts val="400"/>
              </a:spcBef>
              <a:spcAft>
                <a:spcPts val="0"/>
              </a:spcAft>
              <a:buClr>
                <a:schemeClr val="dk1"/>
              </a:buClr>
              <a:buSzPct val="100000"/>
              <a:buFont typeface="Times New Roman"/>
              <a:buChar char="»"/>
              <a:defRPr b="0" i="0" sz="2000" u="none" cap="none" strike="noStrike">
                <a:solidFill>
                  <a:schemeClr val="dk1"/>
                </a:solidFill>
                <a:latin typeface="Times New Roman"/>
                <a:ea typeface="Times New Roman"/>
                <a:cs typeface="Times New Roman"/>
                <a:sym typeface="Times New Roman"/>
              </a:defRPr>
            </a:lvl5pPr>
            <a:lvl6pPr indent="-114300" lvl="5" marL="2514600" marR="0" rtl="0" algn="l">
              <a:lnSpc>
                <a:spcPct val="90000"/>
              </a:lnSpc>
              <a:spcBef>
                <a:spcPts val="500"/>
              </a:spcBef>
              <a:buClr>
                <a:schemeClr val="dk1"/>
              </a:buClr>
              <a:buSzPct val="100000"/>
              <a:buFont typeface="Arial"/>
              <a:buChar char="•"/>
              <a:defRPr b="0" i="0" sz="1800" u="none" cap="none" strike="noStrike">
                <a:solidFill>
                  <a:schemeClr val="dk1"/>
                </a:solidFill>
                <a:latin typeface="Times New Roman"/>
                <a:ea typeface="Times New Roman"/>
                <a:cs typeface="Times New Roman"/>
                <a:sym typeface="Times New Roman"/>
              </a:defRPr>
            </a:lvl6pPr>
            <a:lvl7pPr indent="-114300" lvl="6" marL="2971800" marR="0" rtl="0" algn="l">
              <a:lnSpc>
                <a:spcPct val="90000"/>
              </a:lnSpc>
              <a:spcBef>
                <a:spcPts val="500"/>
              </a:spcBef>
              <a:buClr>
                <a:schemeClr val="dk1"/>
              </a:buClr>
              <a:buSzPct val="100000"/>
              <a:buFont typeface="Arial"/>
              <a:buChar char="•"/>
              <a:defRPr b="0" i="0" sz="1800" u="none" cap="none" strike="noStrike">
                <a:solidFill>
                  <a:schemeClr val="dk1"/>
                </a:solidFill>
                <a:latin typeface="Times New Roman"/>
                <a:ea typeface="Times New Roman"/>
                <a:cs typeface="Times New Roman"/>
                <a:sym typeface="Times New Roman"/>
              </a:defRPr>
            </a:lvl7pPr>
            <a:lvl8pPr indent="-114300" lvl="7" marL="3429000" marR="0" rtl="0" algn="l">
              <a:lnSpc>
                <a:spcPct val="90000"/>
              </a:lnSpc>
              <a:spcBef>
                <a:spcPts val="500"/>
              </a:spcBef>
              <a:buClr>
                <a:schemeClr val="dk1"/>
              </a:buClr>
              <a:buSzPct val="100000"/>
              <a:buFont typeface="Arial"/>
              <a:buChar char="•"/>
              <a:defRPr b="0" i="0" sz="1800" u="none" cap="none" strike="noStrike">
                <a:solidFill>
                  <a:schemeClr val="dk1"/>
                </a:solidFill>
                <a:latin typeface="Times New Roman"/>
                <a:ea typeface="Times New Roman"/>
                <a:cs typeface="Times New Roman"/>
                <a:sym typeface="Times New Roman"/>
              </a:defRPr>
            </a:lvl8pPr>
            <a:lvl9pPr indent="-114300" lvl="8" marL="3886200" marR="0" rtl="0" algn="l">
              <a:lnSpc>
                <a:spcPct val="90000"/>
              </a:lnSpc>
              <a:spcBef>
                <a:spcPts val="500"/>
              </a:spcBef>
              <a:buClr>
                <a:schemeClr val="dk1"/>
              </a:buClr>
              <a:buSzPct val="100000"/>
              <a:buFont typeface="Arial"/>
              <a:buChar char="•"/>
              <a:defRPr b="0" i="0" sz="1800" u="none" cap="none" strike="noStrike">
                <a:solidFill>
                  <a:schemeClr val="dk1"/>
                </a:solidFill>
                <a:latin typeface="Times New Roman"/>
                <a:ea typeface="Times New Roman"/>
                <a:cs typeface="Times New Roman"/>
                <a:sym typeface="Times New Roman"/>
              </a:defRPr>
            </a:lvl9pPr>
          </a:lstStyle>
          <a:p/>
        </p:txBody>
      </p:sp>
      <p:sp>
        <p:nvSpPr>
          <p:cNvPr id="21" name="Shape 21"/>
          <p:cNvSpPr txBox="1"/>
          <p:nvPr>
            <p:ph idx="10" type="dt"/>
          </p:nvPr>
        </p:nvSpPr>
        <p:spPr>
          <a:xfrm>
            <a:off x="685800" y="6248400"/>
            <a:ext cx="1904999" cy="457200"/>
          </a:xfrm>
          <a:prstGeom prst="rect">
            <a:avLst/>
          </a:prstGeom>
          <a:noFill/>
          <a:ln>
            <a:noFill/>
          </a:ln>
        </p:spPr>
        <p:txBody>
          <a:bodyPr anchorCtr="0" anchor="t" bIns="91425" lIns="91425" rIns="91425" tIns="91425"/>
          <a:lstStyle>
            <a:lvl1pPr indent="0" lvl="0" marL="0" marR="0" rtl="0" algn="l">
              <a:lnSpc>
                <a:spcPct val="100000"/>
              </a:lnSpc>
              <a:spcBef>
                <a:spcPts val="0"/>
              </a:spcBef>
              <a:spcAft>
                <a:spcPts val="0"/>
              </a:spcAft>
              <a:buNone/>
              <a:defRPr b="0" i="0" sz="2400" u="none" cap="none" strike="noStrike">
                <a:solidFill>
                  <a:schemeClr val="dk1"/>
                </a:solidFill>
                <a:latin typeface="Verdana"/>
                <a:ea typeface="Verdana"/>
                <a:cs typeface="Verdana"/>
                <a:sym typeface="Verdana"/>
              </a:defRPr>
            </a:lvl1pPr>
            <a:lvl2pPr indent="0" lvl="1" marL="457200" marR="0" rtl="0" algn="l">
              <a:lnSpc>
                <a:spcPct val="100000"/>
              </a:lnSpc>
              <a:spcBef>
                <a:spcPts val="0"/>
              </a:spcBef>
              <a:spcAft>
                <a:spcPts val="0"/>
              </a:spcAft>
              <a:buNone/>
              <a:defRPr b="0" i="0" sz="2400" u="none" cap="none" strike="noStrike">
                <a:solidFill>
                  <a:schemeClr val="dk1"/>
                </a:solidFill>
                <a:latin typeface="Verdana"/>
                <a:ea typeface="Verdana"/>
                <a:cs typeface="Verdana"/>
                <a:sym typeface="Verdana"/>
              </a:defRPr>
            </a:lvl2pPr>
            <a:lvl3pPr indent="0" lvl="2" marL="914400" marR="0" rtl="0" algn="l">
              <a:lnSpc>
                <a:spcPct val="100000"/>
              </a:lnSpc>
              <a:spcBef>
                <a:spcPts val="0"/>
              </a:spcBef>
              <a:spcAft>
                <a:spcPts val="0"/>
              </a:spcAft>
              <a:buNone/>
              <a:defRPr b="0" i="0" sz="2400" u="none" cap="none" strike="noStrike">
                <a:solidFill>
                  <a:schemeClr val="dk1"/>
                </a:solidFill>
                <a:latin typeface="Verdana"/>
                <a:ea typeface="Verdana"/>
                <a:cs typeface="Verdana"/>
                <a:sym typeface="Verdana"/>
              </a:defRPr>
            </a:lvl3pPr>
            <a:lvl4pPr indent="0" lvl="3" marL="1371600" marR="0" rtl="0" algn="l">
              <a:lnSpc>
                <a:spcPct val="100000"/>
              </a:lnSpc>
              <a:spcBef>
                <a:spcPts val="0"/>
              </a:spcBef>
              <a:spcAft>
                <a:spcPts val="0"/>
              </a:spcAft>
              <a:buNone/>
              <a:defRPr b="0" i="0" sz="2400" u="none" cap="none" strike="noStrike">
                <a:solidFill>
                  <a:schemeClr val="dk1"/>
                </a:solidFill>
                <a:latin typeface="Verdana"/>
                <a:ea typeface="Verdana"/>
                <a:cs typeface="Verdana"/>
                <a:sym typeface="Verdana"/>
              </a:defRPr>
            </a:lvl4pPr>
            <a:lvl5pPr indent="0" lvl="4" marL="1828800" marR="0" rtl="0" algn="l">
              <a:lnSpc>
                <a:spcPct val="100000"/>
              </a:lnSpc>
              <a:spcBef>
                <a:spcPts val="0"/>
              </a:spcBef>
              <a:spcAft>
                <a:spcPts val="0"/>
              </a:spcAft>
              <a:buNone/>
              <a:defRPr b="0" i="0" sz="2400" u="none" cap="none" strike="noStrike">
                <a:solidFill>
                  <a:schemeClr val="dk1"/>
                </a:solidFill>
                <a:latin typeface="Verdana"/>
                <a:ea typeface="Verdana"/>
                <a:cs typeface="Verdana"/>
                <a:sym typeface="Verdana"/>
              </a:defRPr>
            </a:lvl5pPr>
            <a:lvl6pPr indent="0" lvl="5" marL="2286000" marR="0" rtl="0" algn="l">
              <a:lnSpc>
                <a:spcPct val="100000"/>
              </a:lnSpc>
              <a:spcBef>
                <a:spcPts val="0"/>
              </a:spcBef>
              <a:spcAft>
                <a:spcPts val="0"/>
              </a:spcAft>
              <a:buNone/>
              <a:defRPr b="0" i="0" sz="2400" u="none" cap="none" strike="noStrike">
                <a:solidFill>
                  <a:schemeClr val="dk1"/>
                </a:solidFill>
                <a:latin typeface="Verdana"/>
                <a:ea typeface="Verdana"/>
                <a:cs typeface="Verdana"/>
                <a:sym typeface="Verdana"/>
              </a:defRPr>
            </a:lvl6pPr>
            <a:lvl7pPr indent="0" lvl="6" marL="3200400" marR="0" rtl="0" algn="l">
              <a:lnSpc>
                <a:spcPct val="100000"/>
              </a:lnSpc>
              <a:spcBef>
                <a:spcPts val="0"/>
              </a:spcBef>
              <a:spcAft>
                <a:spcPts val="0"/>
              </a:spcAft>
              <a:buNone/>
              <a:defRPr b="0" i="0" sz="2400" u="none" cap="none" strike="noStrike">
                <a:solidFill>
                  <a:schemeClr val="dk1"/>
                </a:solidFill>
                <a:latin typeface="Verdana"/>
                <a:ea typeface="Verdana"/>
                <a:cs typeface="Verdana"/>
                <a:sym typeface="Verdana"/>
              </a:defRPr>
            </a:lvl7pPr>
            <a:lvl8pPr indent="0" lvl="7" marL="4572000" marR="0" rtl="0" algn="l">
              <a:lnSpc>
                <a:spcPct val="100000"/>
              </a:lnSpc>
              <a:spcBef>
                <a:spcPts val="0"/>
              </a:spcBef>
              <a:spcAft>
                <a:spcPts val="0"/>
              </a:spcAft>
              <a:buNone/>
              <a:defRPr b="0" i="0" sz="2400" u="none" cap="none" strike="noStrike">
                <a:solidFill>
                  <a:schemeClr val="dk1"/>
                </a:solidFill>
                <a:latin typeface="Verdana"/>
                <a:ea typeface="Verdana"/>
                <a:cs typeface="Verdana"/>
                <a:sym typeface="Verdana"/>
              </a:defRPr>
            </a:lvl8pPr>
            <a:lvl9pPr indent="0" lvl="8" marL="6400800" marR="0" rtl="0" algn="l">
              <a:lnSpc>
                <a:spcPct val="100000"/>
              </a:lnSpc>
              <a:spcBef>
                <a:spcPts val="0"/>
              </a:spcBef>
              <a:spcAft>
                <a:spcPts val="0"/>
              </a:spcAft>
              <a:buNone/>
              <a:defRPr b="0" i="0" sz="2400" u="none" cap="none" strike="noStrike">
                <a:solidFill>
                  <a:schemeClr val="dk1"/>
                </a:solidFill>
                <a:latin typeface="Verdana"/>
                <a:ea typeface="Verdana"/>
                <a:cs typeface="Verdana"/>
                <a:sym typeface="Verdana"/>
              </a:defRPr>
            </a:lvl9pPr>
          </a:lstStyle>
          <a:p/>
        </p:txBody>
      </p:sp>
      <p:sp>
        <p:nvSpPr>
          <p:cNvPr id="22" name="Shape 22"/>
          <p:cNvSpPr txBox="1"/>
          <p:nvPr>
            <p:ph idx="11" type="ftr"/>
          </p:nvPr>
        </p:nvSpPr>
        <p:spPr>
          <a:xfrm>
            <a:off x="3124200" y="6248400"/>
            <a:ext cx="2895600" cy="457200"/>
          </a:xfrm>
          <a:prstGeom prst="rect">
            <a:avLst/>
          </a:prstGeom>
          <a:noFill/>
          <a:ln>
            <a:noFill/>
          </a:ln>
        </p:spPr>
        <p:txBody>
          <a:bodyPr anchorCtr="0" anchor="t" bIns="91425" lIns="91425" rIns="91425" tIns="91425"/>
          <a:lstStyle>
            <a:lvl1pPr indent="0" lvl="0" marL="0" marR="0" rtl="0" algn="l">
              <a:lnSpc>
                <a:spcPct val="100000"/>
              </a:lnSpc>
              <a:spcBef>
                <a:spcPts val="0"/>
              </a:spcBef>
              <a:spcAft>
                <a:spcPts val="0"/>
              </a:spcAft>
              <a:buNone/>
              <a:defRPr b="0" i="0" sz="2400" u="none" cap="none" strike="noStrike">
                <a:solidFill>
                  <a:schemeClr val="dk1"/>
                </a:solidFill>
                <a:latin typeface="Verdana"/>
                <a:ea typeface="Verdana"/>
                <a:cs typeface="Verdana"/>
                <a:sym typeface="Verdana"/>
              </a:defRPr>
            </a:lvl1pPr>
            <a:lvl2pPr indent="0" lvl="1" marL="457200" marR="0" rtl="0" algn="l">
              <a:lnSpc>
                <a:spcPct val="100000"/>
              </a:lnSpc>
              <a:spcBef>
                <a:spcPts val="0"/>
              </a:spcBef>
              <a:spcAft>
                <a:spcPts val="0"/>
              </a:spcAft>
              <a:buNone/>
              <a:defRPr b="0" i="0" sz="2400" u="none" cap="none" strike="noStrike">
                <a:solidFill>
                  <a:schemeClr val="dk1"/>
                </a:solidFill>
                <a:latin typeface="Verdana"/>
                <a:ea typeface="Verdana"/>
                <a:cs typeface="Verdana"/>
                <a:sym typeface="Verdana"/>
              </a:defRPr>
            </a:lvl2pPr>
            <a:lvl3pPr indent="0" lvl="2" marL="914400" marR="0" rtl="0" algn="l">
              <a:lnSpc>
                <a:spcPct val="100000"/>
              </a:lnSpc>
              <a:spcBef>
                <a:spcPts val="0"/>
              </a:spcBef>
              <a:spcAft>
                <a:spcPts val="0"/>
              </a:spcAft>
              <a:buNone/>
              <a:defRPr b="0" i="0" sz="2400" u="none" cap="none" strike="noStrike">
                <a:solidFill>
                  <a:schemeClr val="dk1"/>
                </a:solidFill>
                <a:latin typeface="Verdana"/>
                <a:ea typeface="Verdana"/>
                <a:cs typeface="Verdana"/>
                <a:sym typeface="Verdana"/>
              </a:defRPr>
            </a:lvl3pPr>
            <a:lvl4pPr indent="0" lvl="3" marL="1371600" marR="0" rtl="0" algn="l">
              <a:lnSpc>
                <a:spcPct val="100000"/>
              </a:lnSpc>
              <a:spcBef>
                <a:spcPts val="0"/>
              </a:spcBef>
              <a:spcAft>
                <a:spcPts val="0"/>
              </a:spcAft>
              <a:buNone/>
              <a:defRPr b="0" i="0" sz="2400" u="none" cap="none" strike="noStrike">
                <a:solidFill>
                  <a:schemeClr val="dk1"/>
                </a:solidFill>
                <a:latin typeface="Verdana"/>
                <a:ea typeface="Verdana"/>
                <a:cs typeface="Verdana"/>
                <a:sym typeface="Verdana"/>
              </a:defRPr>
            </a:lvl4pPr>
            <a:lvl5pPr indent="0" lvl="4" marL="1828800" marR="0" rtl="0" algn="l">
              <a:lnSpc>
                <a:spcPct val="100000"/>
              </a:lnSpc>
              <a:spcBef>
                <a:spcPts val="0"/>
              </a:spcBef>
              <a:spcAft>
                <a:spcPts val="0"/>
              </a:spcAft>
              <a:buNone/>
              <a:defRPr b="0" i="0" sz="2400" u="none" cap="none" strike="noStrike">
                <a:solidFill>
                  <a:schemeClr val="dk1"/>
                </a:solidFill>
                <a:latin typeface="Verdana"/>
                <a:ea typeface="Verdana"/>
                <a:cs typeface="Verdana"/>
                <a:sym typeface="Verdana"/>
              </a:defRPr>
            </a:lvl5pPr>
            <a:lvl6pPr indent="0" lvl="5" marL="2286000" marR="0" rtl="0" algn="l">
              <a:lnSpc>
                <a:spcPct val="100000"/>
              </a:lnSpc>
              <a:spcBef>
                <a:spcPts val="0"/>
              </a:spcBef>
              <a:spcAft>
                <a:spcPts val="0"/>
              </a:spcAft>
              <a:buNone/>
              <a:defRPr b="0" i="0" sz="2400" u="none" cap="none" strike="noStrike">
                <a:solidFill>
                  <a:schemeClr val="dk1"/>
                </a:solidFill>
                <a:latin typeface="Verdana"/>
                <a:ea typeface="Verdana"/>
                <a:cs typeface="Verdana"/>
                <a:sym typeface="Verdana"/>
              </a:defRPr>
            </a:lvl6pPr>
            <a:lvl7pPr indent="0" lvl="6" marL="3200400" marR="0" rtl="0" algn="l">
              <a:lnSpc>
                <a:spcPct val="100000"/>
              </a:lnSpc>
              <a:spcBef>
                <a:spcPts val="0"/>
              </a:spcBef>
              <a:spcAft>
                <a:spcPts val="0"/>
              </a:spcAft>
              <a:buNone/>
              <a:defRPr b="0" i="0" sz="2400" u="none" cap="none" strike="noStrike">
                <a:solidFill>
                  <a:schemeClr val="dk1"/>
                </a:solidFill>
                <a:latin typeface="Verdana"/>
                <a:ea typeface="Verdana"/>
                <a:cs typeface="Verdana"/>
                <a:sym typeface="Verdana"/>
              </a:defRPr>
            </a:lvl7pPr>
            <a:lvl8pPr indent="0" lvl="7" marL="4572000" marR="0" rtl="0" algn="l">
              <a:lnSpc>
                <a:spcPct val="100000"/>
              </a:lnSpc>
              <a:spcBef>
                <a:spcPts val="0"/>
              </a:spcBef>
              <a:spcAft>
                <a:spcPts val="0"/>
              </a:spcAft>
              <a:buNone/>
              <a:defRPr b="0" i="0" sz="2400" u="none" cap="none" strike="noStrike">
                <a:solidFill>
                  <a:schemeClr val="dk1"/>
                </a:solidFill>
                <a:latin typeface="Verdana"/>
                <a:ea typeface="Verdana"/>
                <a:cs typeface="Verdana"/>
                <a:sym typeface="Verdana"/>
              </a:defRPr>
            </a:lvl8pPr>
            <a:lvl9pPr indent="0" lvl="8" marL="6400800" marR="0" rtl="0" algn="l">
              <a:lnSpc>
                <a:spcPct val="100000"/>
              </a:lnSpc>
              <a:spcBef>
                <a:spcPts val="0"/>
              </a:spcBef>
              <a:spcAft>
                <a:spcPts val="0"/>
              </a:spcAft>
              <a:buNone/>
              <a:defRPr b="0" i="0" sz="2400" u="none" cap="none" strike="noStrike">
                <a:solidFill>
                  <a:schemeClr val="dk1"/>
                </a:solidFill>
                <a:latin typeface="Verdana"/>
                <a:ea typeface="Verdana"/>
                <a:cs typeface="Verdana"/>
                <a:sym typeface="Verdana"/>
              </a:defRPr>
            </a:lvl9pPr>
          </a:lstStyle>
          <a:p/>
        </p:txBody>
      </p:sp>
      <p:sp>
        <p:nvSpPr>
          <p:cNvPr id="23" name="Shape 23"/>
          <p:cNvSpPr txBox="1"/>
          <p:nvPr>
            <p:ph idx="12" type="sldNum"/>
          </p:nvPr>
        </p:nvSpPr>
        <p:spPr>
          <a:xfrm>
            <a:off x="6553200" y="6248400"/>
            <a:ext cx="1904999" cy="457200"/>
          </a:xfrm>
          <a:prstGeom prst="rect">
            <a:avLst/>
          </a:prstGeom>
          <a:noFill/>
          <a:ln>
            <a:noFill/>
          </a:ln>
        </p:spPr>
        <p:txBody>
          <a:bodyPr anchorCtr="0" anchor="t" bIns="45700" lIns="91425" rIns="91425" tIns="45700">
            <a:noAutofit/>
          </a:bodyPr>
          <a:lstStyle/>
          <a:p>
            <a:pPr indent="0" lvl="0" marL="0" marR="0" rtl="0" algn="r">
              <a:lnSpc>
                <a:spcPct val="100000"/>
              </a:lnSpc>
              <a:spcBef>
                <a:spcPts val="0"/>
              </a:spcBef>
              <a:spcAft>
                <a:spcPts val="0"/>
              </a:spcAft>
              <a:buClr>
                <a:schemeClr val="dk1"/>
              </a:buClr>
              <a:buSzPct val="25000"/>
              <a:buFont typeface="Times New Roman"/>
              <a:buNone/>
            </a:pPr>
            <a:fld id="{00000000-1234-1234-1234-123412341234}" type="slidenum">
              <a:rPr b="0" i="0" lang="en-US" sz="1400" u="none" cap="none" strike="noStrike">
                <a:solidFill>
                  <a:schemeClr val="dk1"/>
                </a:solidFill>
                <a:latin typeface="Times New Roman"/>
                <a:ea typeface="Times New Roman"/>
                <a:cs typeface="Times New Roman"/>
                <a:sym typeface="Times New Roman"/>
              </a:rPr>
              <a:t>‹#›</a:t>
            </a:fld>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objTx">
  <p:cSld name="Contenuto con didascalia">
    <p:spTree>
      <p:nvGrpSpPr>
        <p:cNvPr id="74" name="Shape 74"/>
        <p:cNvGrpSpPr/>
        <p:nvPr/>
      </p:nvGrpSpPr>
      <p:grpSpPr>
        <a:xfrm>
          <a:off x="0" y="0"/>
          <a:ext cx="0" cy="0"/>
          <a:chOff x="0" y="0"/>
          <a:chExt cx="0" cy="0"/>
        </a:xfrm>
      </p:grpSpPr>
      <p:sp>
        <p:nvSpPr>
          <p:cNvPr id="75" name="Shape 75"/>
          <p:cNvSpPr txBox="1"/>
          <p:nvPr>
            <p:ph type="title"/>
          </p:nvPr>
        </p:nvSpPr>
        <p:spPr>
          <a:xfrm>
            <a:off x="630237" y="457200"/>
            <a:ext cx="2949575" cy="1600199"/>
          </a:xfrm>
          <a:prstGeom prst="rect">
            <a:avLst/>
          </a:prstGeom>
          <a:noFill/>
          <a:ln>
            <a:noFill/>
          </a:ln>
        </p:spPr>
        <p:txBody>
          <a:bodyPr anchorCtr="0" anchor="b" bIns="91425" lIns="91425" rIns="91425" tIns="91425"/>
          <a:lstStyle>
            <a:lvl1pPr indent="0" lvl="0" marL="0" marR="0" rtl="0" algn="ctr">
              <a:spcBef>
                <a:spcPts val="0"/>
              </a:spcBef>
              <a:spcAft>
                <a:spcPts val="0"/>
              </a:spcAft>
              <a:buNone/>
              <a:defRPr b="0" i="0" sz="3200" u="none" cap="none" strike="noStrike">
                <a:solidFill>
                  <a:schemeClr val="dk2"/>
                </a:solidFill>
                <a:latin typeface="Times New Roman"/>
                <a:ea typeface="Times New Roman"/>
                <a:cs typeface="Times New Roman"/>
                <a:sym typeface="Times New Roman"/>
              </a:defRPr>
            </a:lvl1pPr>
            <a:lvl2pPr indent="0" lvl="1" marL="0" marR="0" rtl="0" algn="ctr">
              <a:spcBef>
                <a:spcPts val="0"/>
              </a:spcBef>
              <a:spcAft>
                <a:spcPts val="0"/>
              </a:spcAft>
              <a:buNone/>
              <a:defRPr b="0" i="0" sz="4400" u="none" cap="none" strike="noStrike">
                <a:solidFill>
                  <a:schemeClr val="dk2"/>
                </a:solidFill>
                <a:latin typeface="Times New Roman"/>
                <a:ea typeface="Times New Roman"/>
                <a:cs typeface="Times New Roman"/>
                <a:sym typeface="Times New Roman"/>
              </a:defRPr>
            </a:lvl2pPr>
            <a:lvl3pPr indent="0" lvl="2" marL="0" marR="0" rtl="0" algn="ctr">
              <a:spcBef>
                <a:spcPts val="0"/>
              </a:spcBef>
              <a:spcAft>
                <a:spcPts val="0"/>
              </a:spcAft>
              <a:buNone/>
              <a:defRPr b="0" i="0" sz="4400" u="none" cap="none" strike="noStrike">
                <a:solidFill>
                  <a:schemeClr val="dk2"/>
                </a:solidFill>
                <a:latin typeface="Times New Roman"/>
                <a:ea typeface="Times New Roman"/>
                <a:cs typeface="Times New Roman"/>
                <a:sym typeface="Times New Roman"/>
              </a:defRPr>
            </a:lvl3pPr>
            <a:lvl4pPr indent="0" lvl="3" marL="0" marR="0" rtl="0" algn="ctr">
              <a:spcBef>
                <a:spcPts val="0"/>
              </a:spcBef>
              <a:spcAft>
                <a:spcPts val="0"/>
              </a:spcAft>
              <a:buNone/>
              <a:defRPr b="0" i="0" sz="4400" u="none" cap="none" strike="noStrike">
                <a:solidFill>
                  <a:schemeClr val="dk2"/>
                </a:solidFill>
                <a:latin typeface="Times New Roman"/>
                <a:ea typeface="Times New Roman"/>
                <a:cs typeface="Times New Roman"/>
                <a:sym typeface="Times New Roman"/>
              </a:defRPr>
            </a:lvl4pPr>
            <a:lvl5pPr indent="0" lvl="4" marL="0" marR="0" rtl="0" algn="ctr">
              <a:spcBef>
                <a:spcPts val="0"/>
              </a:spcBef>
              <a:spcAft>
                <a:spcPts val="0"/>
              </a:spcAft>
              <a:buNone/>
              <a:defRPr b="0" i="0" sz="4400" u="none" cap="none" strike="noStrike">
                <a:solidFill>
                  <a:schemeClr val="dk2"/>
                </a:solidFill>
                <a:latin typeface="Times New Roman"/>
                <a:ea typeface="Times New Roman"/>
                <a:cs typeface="Times New Roman"/>
                <a:sym typeface="Times New Roman"/>
              </a:defRPr>
            </a:lvl5pPr>
            <a:lvl6pPr indent="0" lvl="5" marL="457200" marR="0" rtl="0" algn="ctr">
              <a:spcBef>
                <a:spcPts val="0"/>
              </a:spcBef>
              <a:spcAft>
                <a:spcPts val="0"/>
              </a:spcAft>
              <a:buNone/>
              <a:defRPr b="0" i="0" sz="4400" u="none" cap="none" strike="noStrike">
                <a:solidFill>
                  <a:schemeClr val="dk2"/>
                </a:solidFill>
                <a:latin typeface="Times New Roman"/>
                <a:ea typeface="Times New Roman"/>
                <a:cs typeface="Times New Roman"/>
                <a:sym typeface="Times New Roman"/>
              </a:defRPr>
            </a:lvl6pPr>
            <a:lvl7pPr indent="0" lvl="6" marL="914400" marR="0" rtl="0" algn="ctr">
              <a:spcBef>
                <a:spcPts val="0"/>
              </a:spcBef>
              <a:spcAft>
                <a:spcPts val="0"/>
              </a:spcAft>
              <a:buNone/>
              <a:defRPr b="0" i="0" sz="4400" u="none" cap="none" strike="noStrike">
                <a:solidFill>
                  <a:schemeClr val="dk2"/>
                </a:solidFill>
                <a:latin typeface="Times New Roman"/>
                <a:ea typeface="Times New Roman"/>
                <a:cs typeface="Times New Roman"/>
                <a:sym typeface="Times New Roman"/>
              </a:defRPr>
            </a:lvl7pPr>
            <a:lvl8pPr indent="0" lvl="7" marL="1371600" marR="0" rtl="0" algn="ctr">
              <a:spcBef>
                <a:spcPts val="0"/>
              </a:spcBef>
              <a:spcAft>
                <a:spcPts val="0"/>
              </a:spcAft>
              <a:buNone/>
              <a:defRPr b="0" i="0" sz="4400" u="none" cap="none" strike="noStrike">
                <a:solidFill>
                  <a:schemeClr val="dk2"/>
                </a:solidFill>
                <a:latin typeface="Times New Roman"/>
                <a:ea typeface="Times New Roman"/>
                <a:cs typeface="Times New Roman"/>
                <a:sym typeface="Times New Roman"/>
              </a:defRPr>
            </a:lvl8pPr>
            <a:lvl9pPr indent="0" lvl="8" marL="1828800" marR="0" rtl="0" algn="ctr">
              <a:spcBef>
                <a:spcPts val="0"/>
              </a:spcBef>
              <a:spcAft>
                <a:spcPts val="0"/>
              </a:spcAft>
              <a:buNone/>
              <a:defRPr b="0" i="0" sz="4400" u="none" cap="none" strike="noStrike">
                <a:solidFill>
                  <a:schemeClr val="dk2"/>
                </a:solidFill>
                <a:latin typeface="Times New Roman"/>
                <a:ea typeface="Times New Roman"/>
                <a:cs typeface="Times New Roman"/>
                <a:sym typeface="Times New Roman"/>
              </a:defRPr>
            </a:lvl9pPr>
          </a:lstStyle>
          <a:p/>
        </p:txBody>
      </p:sp>
      <p:sp>
        <p:nvSpPr>
          <p:cNvPr id="76" name="Shape 76"/>
          <p:cNvSpPr txBox="1"/>
          <p:nvPr>
            <p:ph idx="1" type="body"/>
          </p:nvPr>
        </p:nvSpPr>
        <p:spPr>
          <a:xfrm>
            <a:off x="3887787" y="987425"/>
            <a:ext cx="4629150" cy="4873624"/>
          </a:xfrm>
          <a:prstGeom prst="rect">
            <a:avLst/>
          </a:prstGeom>
          <a:noFill/>
          <a:ln>
            <a:noFill/>
          </a:ln>
        </p:spPr>
        <p:txBody>
          <a:bodyPr anchorCtr="0" anchor="t" bIns="91425" lIns="91425" rIns="91425" tIns="91425"/>
          <a:lstStyle>
            <a:lvl1pPr indent="-139700" lvl="0" marL="342900" marR="0" rtl="0" algn="l">
              <a:spcBef>
                <a:spcPts val="640"/>
              </a:spcBef>
              <a:spcAft>
                <a:spcPts val="0"/>
              </a:spcAft>
              <a:buClr>
                <a:schemeClr val="dk1"/>
              </a:buClr>
              <a:buSzPct val="100000"/>
              <a:buFont typeface="Times New Roman"/>
              <a:buChar char="•"/>
              <a:defRPr b="0" i="0" sz="3200" u="none" cap="none" strike="noStrike">
                <a:solidFill>
                  <a:schemeClr val="dk1"/>
                </a:solidFill>
                <a:latin typeface="Times New Roman"/>
                <a:ea typeface="Times New Roman"/>
                <a:cs typeface="Times New Roman"/>
                <a:sym typeface="Times New Roman"/>
              </a:defRPr>
            </a:lvl1pPr>
            <a:lvl2pPr indent="-107950" lvl="1" marL="742950" marR="0" rtl="0" algn="l">
              <a:spcBef>
                <a:spcPts val="560"/>
              </a:spcBef>
              <a:spcAft>
                <a:spcPts val="0"/>
              </a:spcAft>
              <a:buClr>
                <a:schemeClr val="dk1"/>
              </a:buClr>
              <a:buSzPct val="100000"/>
              <a:buFont typeface="Times New Roman"/>
              <a:buChar char="–"/>
              <a:defRPr b="0" i="0" sz="2800" u="none" cap="none" strike="noStrike">
                <a:solidFill>
                  <a:schemeClr val="dk1"/>
                </a:solidFill>
                <a:latin typeface="Times New Roman"/>
                <a:ea typeface="Times New Roman"/>
                <a:cs typeface="Times New Roman"/>
                <a:sym typeface="Times New Roman"/>
              </a:defRPr>
            </a:lvl2pPr>
            <a:lvl3pPr indent="-76200" lvl="2" marL="1143000" marR="0" rtl="0" algn="l">
              <a:spcBef>
                <a:spcPts val="480"/>
              </a:spcBef>
              <a:spcAft>
                <a:spcPts val="0"/>
              </a:spcAft>
              <a:buClr>
                <a:schemeClr val="dk1"/>
              </a:buClr>
              <a:buSzPct val="100000"/>
              <a:buFont typeface="Times New Roman"/>
              <a:buChar char="•"/>
              <a:defRPr b="0" i="0" sz="2400" u="none" cap="none" strike="noStrike">
                <a:solidFill>
                  <a:schemeClr val="dk1"/>
                </a:solidFill>
                <a:latin typeface="Times New Roman"/>
                <a:ea typeface="Times New Roman"/>
                <a:cs typeface="Times New Roman"/>
                <a:sym typeface="Times New Roman"/>
              </a:defRPr>
            </a:lvl3pPr>
            <a:lvl4pPr indent="-101600" lvl="3" marL="1600200" marR="0" rtl="0" algn="l">
              <a:spcBef>
                <a:spcPts val="400"/>
              </a:spcBef>
              <a:spcAft>
                <a:spcPts val="0"/>
              </a:spcAft>
              <a:buClr>
                <a:schemeClr val="dk1"/>
              </a:buClr>
              <a:buSzPct val="100000"/>
              <a:buFont typeface="Times New Roman"/>
              <a:buChar char="–"/>
              <a:defRPr b="0" i="0" sz="2000" u="none" cap="none" strike="noStrike">
                <a:solidFill>
                  <a:schemeClr val="dk1"/>
                </a:solidFill>
                <a:latin typeface="Times New Roman"/>
                <a:ea typeface="Times New Roman"/>
                <a:cs typeface="Times New Roman"/>
                <a:sym typeface="Times New Roman"/>
              </a:defRPr>
            </a:lvl4pPr>
            <a:lvl5pPr indent="-101600" lvl="4" marL="2057400" marR="0" rtl="0" algn="l">
              <a:spcBef>
                <a:spcPts val="400"/>
              </a:spcBef>
              <a:spcAft>
                <a:spcPts val="0"/>
              </a:spcAft>
              <a:buClr>
                <a:schemeClr val="dk1"/>
              </a:buClr>
              <a:buSzPct val="100000"/>
              <a:buFont typeface="Times New Roman"/>
              <a:buChar char="»"/>
              <a:defRPr b="0" i="0" sz="2000" u="none" cap="none" strike="noStrike">
                <a:solidFill>
                  <a:schemeClr val="dk1"/>
                </a:solidFill>
                <a:latin typeface="Times New Roman"/>
                <a:ea typeface="Times New Roman"/>
                <a:cs typeface="Times New Roman"/>
                <a:sym typeface="Times New Roman"/>
              </a:defRPr>
            </a:lvl5pPr>
            <a:lvl6pPr indent="-101600" lvl="5" marL="2514600" marR="0" rtl="0" algn="l">
              <a:lnSpc>
                <a:spcPct val="90000"/>
              </a:lnSpc>
              <a:spcBef>
                <a:spcPts val="500"/>
              </a:spcBef>
              <a:buClr>
                <a:schemeClr val="dk1"/>
              </a:buClr>
              <a:buSzPct val="100000"/>
              <a:buFont typeface="Arial"/>
              <a:buChar char="•"/>
              <a:defRPr b="0" i="0" sz="2000" u="none" cap="none" strike="noStrike">
                <a:solidFill>
                  <a:schemeClr val="dk1"/>
                </a:solidFill>
                <a:latin typeface="Times New Roman"/>
                <a:ea typeface="Times New Roman"/>
                <a:cs typeface="Times New Roman"/>
                <a:sym typeface="Times New Roman"/>
              </a:defRPr>
            </a:lvl6pPr>
            <a:lvl7pPr indent="-101600" lvl="6" marL="2971800" marR="0" rtl="0" algn="l">
              <a:lnSpc>
                <a:spcPct val="90000"/>
              </a:lnSpc>
              <a:spcBef>
                <a:spcPts val="500"/>
              </a:spcBef>
              <a:buClr>
                <a:schemeClr val="dk1"/>
              </a:buClr>
              <a:buSzPct val="100000"/>
              <a:buFont typeface="Arial"/>
              <a:buChar char="•"/>
              <a:defRPr b="0" i="0" sz="2000" u="none" cap="none" strike="noStrike">
                <a:solidFill>
                  <a:schemeClr val="dk1"/>
                </a:solidFill>
                <a:latin typeface="Times New Roman"/>
                <a:ea typeface="Times New Roman"/>
                <a:cs typeface="Times New Roman"/>
                <a:sym typeface="Times New Roman"/>
              </a:defRPr>
            </a:lvl7pPr>
            <a:lvl8pPr indent="-101600" lvl="7" marL="3429000" marR="0" rtl="0" algn="l">
              <a:lnSpc>
                <a:spcPct val="90000"/>
              </a:lnSpc>
              <a:spcBef>
                <a:spcPts val="500"/>
              </a:spcBef>
              <a:buClr>
                <a:schemeClr val="dk1"/>
              </a:buClr>
              <a:buSzPct val="100000"/>
              <a:buFont typeface="Arial"/>
              <a:buChar char="•"/>
              <a:defRPr b="0" i="0" sz="2000" u="none" cap="none" strike="noStrike">
                <a:solidFill>
                  <a:schemeClr val="dk1"/>
                </a:solidFill>
                <a:latin typeface="Times New Roman"/>
                <a:ea typeface="Times New Roman"/>
                <a:cs typeface="Times New Roman"/>
                <a:sym typeface="Times New Roman"/>
              </a:defRPr>
            </a:lvl8pPr>
            <a:lvl9pPr indent="-101600" lvl="8" marL="3886200" marR="0" rtl="0" algn="l">
              <a:lnSpc>
                <a:spcPct val="90000"/>
              </a:lnSpc>
              <a:spcBef>
                <a:spcPts val="500"/>
              </a:spcBef>
              <a:buClr>
                <a:schemeClr val="dk1"/>
              </a:buClr>
              <a:buSzPct val="100000"/>
              <a:buFont typeface="Arial"/>
              <a:buChar char="•"/>
              <a:defRPr b="0" i="0" sz="2000" u="none" cap="none" strike="noStrike">
                <a:solidFill>
                  <a:schemeClr val="dk1"/>
                </a:solidFill>
                <a:latin typeface="Times New Roman"/>
                <a:ea typeface="Times New Roman"/>
                <a:cs typeface="Times New Roman"/>
                <a:sym typeface="Times New Roman"/>
              </a:defRPr>
            </a:lvl9pPr>
          </a:lstStyle>
          <a:p/>
        </p:txBody>
      </p:sp>
      <p:sp>
        <p:nvSpPr>
          <p:cNvPr id="77" name="Shape 77"/>
          <p:cNvSpPr txBox="1"/>
          <p:nvPr>
            <p:ph idx="2" type="body"/>
          </p:nvPr>
        </p:nvSpPr>
        <p:spPr>
          <a:xfrm>
            <a:off x="630237" y="2057400"/>
            <a:ext cx="2949575" cy="3811588"/>
          </a:xfrm>
          <a:prstGeom prst="rect">
            <a:avLst/>
          </a:prstGeom>
          <a:noFill/>
          <a:ln>
            <a:noFill/>
          </a:ln>
        </p:spPr>
        <p:txBody>
          <a:bodyPr anchorCtr="0" anchor="t" bIns="91425" lIns="91425" rIns="91425" tIns="91425"/>
          <a:lstStyle>
            <a:lvl1pPr indent="0" lvl="0" marL="0" marR="0" rtl="0" algn="l">
              <a:spcBef>
                <a:spcPts val="320"/>
              </a:spcBef>
              <a:spcAft>
                <a:spcPts val="0"/>
              </a:spcAft>
              <a:buClr>
                <a:schemeClr val="dk1"/>
              </a:buClr>
              <a:buFont typeface="Times New Roman"/>
              <a:buNone/>
              <a:defRPr b="0" i="0" sz="1600" u="none" cap="none" strike="noStrike">
                <a:solidFill>
                  <a:schemeClr val="dk1"/>
                </a:solidFill>
                <a:latin typeface="Times New Roman"/>
                <a:ea typeface="Times New Roman"/>
                <a:cs typeface="Times New Roman"/>
                <a:sym typeface="Times New Roman"/>
              </a:defRPr>
            </a:lvl1pPr>
            <a:lvl2pPr indent="0" lvl="1" marL="457200" marR="0" rtl="0" algn="l">
              <a:spcBef>
                <a:spcPts val="280"/>
              </a:spcBef>
              <a:spcAft>
                <a:spcPts val="0"/>
              </a:spcAft>
              <a:buClr>
                <a:schemeClr val="dk1"/>
              </a:buClr>
              <a:buFont typeface="Times New Roman"/>
              <a:buNone/>
              <a:defRPr b="0" i="0" sz="1400" u="none" cap="none" strike="noStrike">
                <a:solidFill>
                  <a:schemeClr val="dk1"/>
                </a:solidFill>
                <a:latin typeface="Times New Roman"/>
                <a:ea typeface="Times New Roman"/>
                <a:cs typeface="Times New Roman"/>
                <a:sym typeface="Times New Roman"/>
              </a:defRPr>
            </a:lvl2pPr>
            <a:lvl3pPr indent="0" lvl="2" marL="914400" marR="0" rtl="0" algn="l">
              <a:spcBef>
                <a:spcPts val="240"/>
              </a:spcBef>
              <a:spcAft>
                <a:spcPts val="0"/>
              </a:spcAft>
              <a:buClr>
                <a:schemeClr val="dk1"/>
              </a:buClr>
              <a:buFont typeface="Times New Roman"/>
              <a:buNone/>
              <a:defRPr b="0" i="0" sz="1200" u="none" cap="none" strike="noStrike">
                <a:solidFill>
                  <a:schemeClr val="dk1"/>
                </a:solidFill>
                <a:latin typeface="Times New Roman"/>
                <a:ea typeface="Times New Roman"/>
                <a:cs typeface="Times New Roman"/>
                <a:sym typeface="Times New Roman"/>
              </a:defRPr>
            </a:lvl3pPr>
            <a:lvl4pPr indent="0" lvl="3" marL="1371600" marR="0" rtl="0" algn="l">
              <a:spcBef>
                <a:spcPts val="200"/>
              </a:spcBef>
              <a:spcAft>
                <a:spcPts val="0"/>
              </a:spcAft>
              <a:buClr>
                <a:schemeClr val="dk1"/>
              </a:buClr>
              <a:buFont typeface="Times New Roman"/>
              <a:buNone/>
              <a:defRPr b="0" i="0" sz="1000" u="none" cap="none" strike="noStrike">
                <a:solidFill>
                  <a:schemeClr val="dk1"/>
                </a:solidFill>
                <a:latin typeface="Times New Roman"/>
                <a:ea typeface="Times New Roman"/>
                <a:cs typeface="Times New Roman"/>
                <a:sym typeface="Times New Roman"/>
              </a:defRPr>
            </a:lvl4pPr>
            <a:lvl5pPr indent="0" lvl="4" marL="1828800" marR="0" rtl="0" algn="l">
              <a:spcBef>
                <a:spcPts val="200"/>
              </a:spcBef>
              <a:spcAft>
                <a:spcPts val="0"/>
              </a:spcAft>
              <a:buClr>
                <a:schemeClr val="dk1"/>
              </a:buClr>
              <a:buFont typeface="Times New Roman"/>
              <a:buNone/>
              <a:defRPr b="0" i="0" sz="1000" u="none" cap="none" strike="noStrike">
                <a:solidFill>
                  <a:schemeClr val="dk1"/>
                </a:solidFill>
                <a:latin typeface="Times New Roman"/>
                <a:ea typeface="Times New Roman"/>
                <a:cs typeface="Times New Roman"/>
                <a:sym typeface="Times New Roman"/>
              </a:defRPr>
            </a:lvl5pPr>
            <a:lvl6pPr indent="0" lvl="5" marL="2286000" marR="0" rtl="0" algn="l">
              <a:lnSpc>
                <a:spcPct val="90000"/>
              </a:lnSpc>
              <a:spcBef>
                <a:spcPts val="500"/>
              </a:spcBef>
              <a:buClr>
                <a:schemeClr val="dk1"/>
              </a:buClr>
              <a:buFont typeface="Arial"/>
              <a:buNone/>
              <a:defRPr b="0" i="0" sz="1000" u="none" cap="none" strike="noStrike">
                <a:solidFill>
                  <a:schemeClr val="dk1"/>
                </a:solidFill>
                <a:latin typeface="Times New Roman"/>
                <a:ea typeface="Times New Roman"/>
                <a:cs typeface="Times New Roman"/>
                <a:sym typeface="Times New Roman"/>
              </a:defRPr>
            </a:lvl6pPr>
            <a:lvl7pPr indent="0" lvl="6" marL="2743200" marR="0" rtl="0" algn="l">
              <a:lnSpc>
                <a:spcPct val="90000"/>
              </a:lnSpc>
              <a:spcBef>
                <a:spcPts val="500"/>
              </a:spcBef>
              <a:buClr>
                <a:schemeClr val="dk1"/>
              </a:buClr>
              <a:buFont typeface="Arial"/>
              <a:buNone/>
              <a:defRPr b="0" i="0" sz="1000" u="none" cap="none" strike="noStrike">
                <a:solidFill>
                  <a:schemeClr val="dk1"/>
                </a:solidFill>
                <a:latin typeface="Times New Roman"/>
                <a:ea typeface="Times New Roman"/>
                <a:cs typeface="Times New Roman"/>
                <a:sym typeface="Times New Roman"/>
              </a:defRPr>
            </a:lvl7pPr>
            <a:lvl8pPr indent="0" lvl="7" marL="3200400" marR="0" rtl="0" algn="l">
              <a:lnSpc>
                <a:spcPct val="90000"/>
              </a:lnSpc>
              <a:spcBef>
                <a:spcPts val="500"/>
              </a:spcBef>
              <a:buClr>
                <a:schemeClr val="dk1"/>
              </a:buClr>
              <a:buFont typeface="Arial"/>
              <a:buNone/>
              <a:defRPr b="0" i="0" sz="1000" u="none" cap="none" strike="noStrike">
                <a:solidFill>
                  <a:schemeClr val="dk1"/>
                </a:solidFill>
                <a:latin typeface="Times New Roman"/>
                <a:ea typeface="Times New Roman"/>
                <a:cs typeface="Times New Roman"/>
                <a:sym typeface="Times New Roman"/>
              </a:defRPr>
            </a:lvl8pPr>
            <a:lvl9pPr indent="0" lvl="8" marL="3657600" marR="0" rtl="0" algn="l">
              <a:lnSpc>
                <a:spcPct val="90000"/>
              </a:lnSpc>
              <a:spcBef>
                <a:spcPts val="500"/>
              </a:spcBef>
              <a:buClr>
                <a:schemeClr val="dk1"/>
              </a:buClr>
              <a:buFont typeface="Arial"/>
              <a:buNone/>
              <a:defRPr b="0" i="0" sz="1000" u="none" cap="none" strike="noStrike">
                <a:solidFill>
                  <a:schemeClr val="dk1"/>
                </a:solidFill>
                <a:latin typeface="Times New Roman"/>
                <a:ea typeface="Times New Roman"/>
                <a:cs typeface="Times New Roman"/>
                <a:sym typeface="Times New Roman"/>
              </a:defRPr>
            </a:lvl9pPr>
          </a:lstStyle>
          <a:p/>
        </p:txBody>
      </p:sp>
      <p:sp>
        <p:nvSpPr>
          <p:cNvPr id="78" name="Shape 78"/>
          <p:cNvSpPr txBox="1"/>
          <p:nvPr>
            <p:ph idx="10" type="dt"/>
          </p:nvPr>
        </p:nvSpPr>
        <p:spPr>
          <a:xfrm>
            <a:off x="685800" y="6248400"/>
            <a:ext cx="1904999" cy="457200"/>
          </a:xfrm>
          <a:prstGeom prst="rect">
            <a:avLst/>
          </a:prstGeom>
          <a:noFill/>
          <a:ln>
            <a:noFill/>
          </a:ln>
        </p:spPr>
        <p:txBody>
          <a:bodyPr anchorCtr="0" anchor="t" bIns="91425" lIns="91425" rIns="91425" tIns="91425"/>
          <a:lstStyle>
            <a:lvl1pPr indent="0" lvl="0" marL="0" marR="0" rtl="0" algn="l">
              <a:lnSpc>
                <a:spcPct val="100000"/>
              </a:lnSpc>
              <a:spcBef>
                <a:spcPts val="0"/>
              </a:spcBef>
              <a:spcAft>
                <a:spcPts val="0"/>
              </a:spcAft>
              <a:buNone/>
              <a:defRPr b="0" i="0" sz="2400" u="none">
                <a:solidFill>
                  <a:schemeClr val="dk1"/>
                </a:solidFill>
                <a:latin typeface="Verdana"/>
                <a:ea typeface="Verdana"/>
                <a:cs typeface="Verdana"/>
                <a:sym typeface="Verdana"/>
              </a:defRPr>
            </a:lvl1pPr>
            <a:lvl2pPr indent="0" lvl="1" marL="457200" marR="0" rtl="0" algn="l">
              <a:lnSpc>
                <a:spcPct val="100000"/>
              </a:lnSpc>
              <a:spcBef>
                <a:spcPts val="0"/>
              </a:spcBef>
              <a:spcAft>
                <a:spcPts val="0"/>
              </a:spcAft>
              <a:buNone/>
              <a:defRPr b="0" i="0" sz="2400" u="none" cap="none" strike="noStrike">
                <a:solidFill>
                  <a:schemeClr val="dk1"/>
                </a:solidFill>
                <a:latin typeface="Verdana"/>
                <a:ea typeface="Verdana"/>
                <a:cs typeface="Verdana"/>
                <a:sym typeface="Verdana"/>
              </a:defRPr>
            </a:lvl2pPr>
            <a:lvl3pPr indent="0" lvl="2" marL="914400" marR="0" rtl="0" algn="l">
              <a:lnSpc>
                <a:spcPct val="100000"/>
              </a:lnSpc>
              <a:spcBef>
                <a:spcPts val="0"/>
              </a:spcBef>
              <a:spcAft>
                <a:spcPts val="0"/>
              </a:spcAft>
              <a:buNone/>
              <a:defRPr b="0" i="0" sz="2400" u="none" cap="none" strike="noStrike">
                <a:solidFill>
                  <a:schemeClr val="dk1"/>
                </a:solidFill>
                <a:latin typeface="Verdana"/>
                <a:ea typeface="Verdana"/>
                <a:cs typeface="Verdana"/>
                <a:sym typeface="Verdana"/>
              </a:defRPr>
            </a:lvl3pPr>
            <a:lvl4pPr indent="0" lvl="3" marL="1371600" marR="0" rtl="0" algn="l">
              <a:lnSpc>
                <a:spcPct val="100000"/>
              </a:lnSpc>
              <a:spcBef>
                <a:spcPts val="0"/>
              </a:spcBef>
              <a:spcAft>
                <a:spcPts val="0"/>
              </a:spcAft>
              <a:buNone/>
              <a:defRPr b="0" i="0" sz="2400" u="none" cap="none" strike="noStrike">
                <a:solidFill>
                  <a:schemeClr val="dk1"/>
                </a:solidFill>
                <a:latin typeface="Verdana"/>
                <a:ea typeface="Verdana"/>
                <a:cs typeface="Verdana"/>
                <a:sym typeface="Verdana"/>
              </a:defRPr>
            </a:lvl4pPr>
            <a:lvl5pPr indent="0" lvl="4" marL="1828800" marR="0" rtl="0" algn="l">
              <a:lnSpc>
                <a:spcPct val="100000"/>
              </a:lnSpc>
              <a:spcBef>
                <a:spcPts val="0"/>
              </a:spcBef>
              <a:spcAft>
                <a:spcPts val="0"/>
              </a:spcAft>
              <a:buNone/>
              <a:defRPr b="0" i="0" sz="2400" u="none" cap="none" strike="noStrike">
                <a:solidFill>
                  <a:schemeClr val="dk1"/>
                </a:solidFill>
                <a:latin typeface="Verdana"/>
                <a:ea typeface="Verdana"/>
                <a:cs typeface="Verdana"/>
                <a:sym typeface="Verdana"/>
              </a:defRPr>
            </a:lvl5pPr>
            <a:lvl6pPr indent="0" lvl="5" marL="2286000" marR="0" rtl="0" algn="l">
              <a:lnSpc>
                <a:spcPct val="100000"/>
              </a:lnSpc>
              <a:spcBef>
                <a:spcPts val="0"/>
              </a:spcBef>
              <a:spcAft>
                <a:spcPts val="0"/>
              </a:spcAft>
              <a:buNone/>
              <a:defRPr b="0" i="0" sz="2400" u="none" cap="none" strike="noStrike">
                <a:solidFill>
                  <a:schemeClr val="dk1"/>
                </a:solidFill>
                <a:latin typeface="Verdana"/>
                <a:ea typeface="Verdana"/>
                <a:cs typeface="Verdana"/>
                <a:sym typeface="Verdana"/>
              </a:defRPr>
            </a:lvl6pPr>
            <a:lvl7pPr indent="0" lvl="6" marL="3200400" marR="0" rtl="0" algn="l">
              <a:lnSpc>
                <a:spcPct val="100000"/>
              </a:lnSpc>
              <a:spcBef>
                <a:spcPts val="0"/>
              </a:spcBef>
              <a:spcAft>
                <a:spcPts val="0"/>
              </a:spcAft>
              <a:buNone/>
              <a:defRPr b="0" i="0" sz="2400" u="none" cap="none" strike="noStrike">
                <a:solidFill>
                  <a:schemeClr val="dk1"/>
                </a:solidFill>
                <a:latin typeface="Verdana"/>
                <a:ea typeface="Verdana"/>
                <a:cs typeface="Verdana"/>
                <a:sym typeface="Verdana"/>
              </a:defRPr>
            </a:lvl7pPr>
            <a:lvl8pPr indent="0" lvl="7" marL="4572000" marR="0" rtl="0" algn="l">
              <a:lnSpc>
                <a:spcPct val="100000"/>
              </a:lnSpc>
              <a:spcBef>
                <a:spcPts val="0"/>
              </a:spcBef>
              <a:spcAft>
                <a:spcPts val="0"/>
              </a:spcAft>
              <a:buNone/>
              <a:defRPr b="0" i="0" sz="2400" u="none" cap="none" strike="noStrike">
                <a:solidFill>
                  <a:schemeClr val="dk1"/>
                </a:solidFill>
                <a:latin typeface="Verdana"/>
                <a:ea typeface="Verdana"/>
                <a:cs typeface="Verdana"/>
                <a:sym typeface="Verdana"/>
              </a:defRPr>
            </a:lvl8pPr>
            <a:lvl9pPr indent="0" lvl="8" marL="6400800" marR="0" rtl="0" algn="l">
              <a:lnSpc>
                <a:spcPct val="100000"/>
              </a:lnSpc>
              <a:spcBef>
                <a:spcPts val="0"/>
              </a:spcBef>
              <a:spcAft>
                <a:spcPts val="0"/>
              </a:spcAft>
              <a:buNone/>
              <a:defRPr b="0" i="0" sz="2400" u="none" cap="none" strike="noStrike">
                <a:solidFill>
                  <a:schemeClr val="dk1"/>
                </a:solidFill>
                <a:latin typeface="Verdana"/>
                <a:ea typeface="Verdana"/>
                <a:cs typeface="Verdana"/>
                <a:sym typeface="Verdana"/>
              </a:defRPr>
            </a:lvl9pPr>
          </a:lstStyle>
          <a:p/>
        </p:txBody>
      </p:sp>
      <p:sp>
        <p:nvSpPr>
          <p:cNvPr id="79" name="Shape 79"/>
          <p:cNvSpPr txBox="1"/>
          <p:nvPr>
            <p:ph idx="11" type="ftr"/>
          </p:nvPr>
        </p:nvSpPr>
        <p:spPr>
          <a:xfrm>
            <a:off x="3124200" y="6248400"/>
            <a:ext cx="2895600" cy="457200"/>
          </a:xfrm>
          <a:prstGeom prst="rect">
            <a:avLst/>
          </a:prstGeom>
          <a:noFill/>
          <a:ln>
            <a:noFill/>
          </a:ln>
        </p:spPr>
        <p:txBody>
          <a:bodyPr anchorCtr="0" anchor="t" bIns="91425" lIns="91425" rIns="91425" tIns="91425"/>
          <a:lstStyle>
            <a:lvl1pPr indent="0" lvl="0" marL="0" marR="0" rtl="0" algn="l">
              <a:lnSpc>
                <a:spcPct val="100000"/>
              </a:lnSpc>
              <a:spcBef>
                <a:spcPts val="0"/>
              </a:spcBef>
              <a:spcAft>
                <a:spcPts val="0"/>
              </a:spcAft>
              <a:buNone/>
              <a:defRPr b="0" i="0" sz="2400" u="none">
                <a:solidFill>
                  <a:schemeClr val="dk1"/>
                </a:solidFill>
                <a:latin typeface="Verdana"/>
                <a:ea typeface="Verdana"/>
                <a:cs typeface="Verdana"/>
                <a:sym typeface="Verdana"/>
              </a:defRPr>
            </a:lvl1pPr>
            <a:lvl2pPr indent="0" lvl="1" marL="457200" marR="0" rtl="0" algn="l">
              <a:lnSpc>
                <a:spcPct val="100000"/>
              </a:lnSpc>
              <a:spcBef>
                <a:spcPts val="0"/>
              </a:spcBef>
              <a:spcAft>
                <a:spcPts val="0"/>
              </a:spcAft>
              <a:buNone/>
              <a:defRPr b="0" i="0" sz="2400" u="none" cap="none" strike="noStrike">
                <a:solidFill>
                  <a:schemeClr val="dk1"/>
                </a:solidFill>
                <a:latin typeface="Verdana"/>
                <a:ea typeface="Verdana"/>
                <a:cs typeface="Verdana"/>
                <a:sym typeface="Verdana"/>
              </a:defRPr>
            </a:lvl2pPr>
            <a:lvl3pPr indent="0" lvl="2" marL="914400" marR="0" rtl="0" algn="l">
              <a:lnSpc>
                <a:spcPct val="100000"/>
              </a:lnSpc>
              <a:spcBef>
                <a:spcPts val="0"/>
              </a:spcBef>
              <a:spcAft>
                <a:spcPts val="0"/>
              </a:spcAft>
              <a:buNone/>
              <a:defRPr b="0" i="0" sz="2400" u="none" cap="none" strike="noStrike">
                <a:solidFill>
                  <a:schemeClr val="dk1"/>
                </a:solidFill>
                <a:latin typeface="Verdana"/>
                <a:ea typeface="Verdana"/>
                <a:cs typeface="Verdana"/>
                <a:sym typeface="Verdana"/>
              </a:defRPr>
            </a:lvl3pPr>
            <a:lvl4pPr indent="0" lvl="3" marL="1371600" marR="0" rtl="0" algn="l">
              <a:lnSpc>
                <a:spcPct val="100000"/>
              </a:lnSpc>
              <a:spcBef>
                <a:spcPts val="0"/>
              </a:spcBef>
              <a:spcAft>
                <a:spcPts val="0"/>
              </a:spcAft>
              <a:buNone/>
              <a:defRPr b="0" i="0" sz="2400" u="none" cap="none" strike="noStrike">
                <a:solidFill>
                  <a:schemeClr val="dk1"/>
                </a:solidFill>
                <a:latin typeface="Verdana"/>
                <a:ea typeface="Verdana"/>
                <a:cs typeface="Verdana"/>
                <a:sym typeface="Verdana"/>
              </a:defRPr>
            </a:lvl4pPr>
            <a:lvl5pPr indent="0" lvl="4" marL="1828800" marR="0" rtl="0" algn="l">
              <a:lnSpc>
                <a:spcPct val="100000"/>
              </a:lnSpc>
              <a:spcBef>
                <a:spcPts val="0"/>
              </a:spcBef>
              <a:spcAft>
                <a:spcPts val="0"/>
              </a:spcAft>
              <a:buNone/>
              <a:defRPr b="0" i="0" sz="2400" u="none" cap="none" strike="noStrike">
                <a:solidFill>
                  <a:schemeClr val="dk1"/>
                </a:solidFill>
                <a:latin typeface="Verdana"/>
                <a:ea typeface="Verdana"/>
                <a:cs typeface="Verdana"/>
                <a:sym typeface="Verdana"/>
              </a:defRPr>
            </a:lvl5pPr>
            <a:lvl6pPr indent="0" lvl="5" marL="2286000" marR="0" rtl="0" algn="l">
              <a:lnSpc>
                <a:spcPct val="100000"/>
              </a:lnSpc>
              <a:spcBef>
                <a:spcPts val="0"/>
              </a:spcBef>
              <a:spcAft>
                <a:spcPts val="0"/>
              </a:spcAft>
              <a:buNone/>
              <a:defRPr b="0" i="0" sz="2400" u="none" cap="none" strike="noStrike">
                <a:solidFill>
                  <a:schemeClr val="dk1"/>
                </a:solidFill>
                <a:latin typeface="Verdana"/>
                <a:ea typeface="Verdana"/>
                <a:cs typeface="Verdana"/>
                <a:sym typeface="Verdana"/>
              </a:defRPr>
            </a:lvl6pPr>
            <a:lvl7pPr indent="0" lvl="6" marL="3200400" marR="0" rtl="0" algn="l">
              <a:lnSpc>
                <a:spcPct val="100000"/>
              </a:lnSpc>
              <a:spcBef>
                <a:spcPts val="0"/>
              </a:spcBef>
              <a:spcAft>
                <a:spcPts val="0"/>
              </a:spcAft>
              <a:buNone/>
              <a:defRPr b="0" i="0" sz="2400" u="none" cap="none" strike="noStrike">
                <a:solidFill>
                  <a:schemeClr val="dk1"/>
                </a:solidFill>
                <a:latin typeface="Verdana"/>
                <a:ea typeface="Verdana"/>
                <a:cs typeface="Verdana"/>
                <a:sym typeface="Verdana"/>
              </a:defRPr>
            </a:lvl7pPr>
            <a:lvl8pPr indent="0" lvl="7" marL="4572000" marR="0" rtl="0" algn="l">
              <a:lnSpc>
                <a:spcPct val="100000"/>
              </a:lnSpc>
              <a:spcBef>
                <a:spcPts val="0"/>
              </a:spcBef>
              <a:spcAft>
                <a:spcPts val="0"/>
              </a:spcAft>
              <a:buNone/>
              <a:defRPr b="0" i="0" sz="2400" u="none" cap="none" strike="noStrike">
                <a:solidFill>
                  <a:schemeClr val="dk1"/>
                </a:solidFill>
                <a:latin typeface="Verdana"/>
                <a:ea typeface="Verdana"/>
                <a:cs typeface="Verdana"/>
                <a:sym typeface="Verdana"/>
              </a:defRPr>
            </a:lvl8pPr>
            <a:lvl9pPr indent="0" lvl="8" marL="6400800" marR="0" rtl="0" algn="l">
              <a:lnSpc>
                <a:spcPct val="100000"/>
              </a:lnSpc>
              <a:spcBef>
                <a:spcPts val="0"/>
              </a:spcBef>
              <a:spcAft>
                <a:spcPts val="0"/>
              </a:spcAft>
              <a:buNone/>
              <a:defRPr b="0" i="0" sz="2400" u="none" cap="none" strike="noStrike">
                <a:solidFill>
                  <a:schemeClr val="dk1"/>
                </a:solidFill>
                <a:latin typeface="Verdana"/>
                <a:ea typeface="Verdana"/>
                <a:cs typeface="Verdana"/>
                <a:sym typeface="Verdana"/>
              </a:defRPr>
            </a:lvl9pPr>
          </a:lstStyle>
          <a:p/>
        </p:txBody>
      </p:sp>
      <p:sp>
        <p:nvSpPr>
          <p:cNvPr id="80" name="Shape 80"/>
          <p:cNvSpPr txBox="1"/>
          <p:nvPr>
            <p:ph idx="12" type="sldNum"/>
          </p:nvPr>
        </p:nvSpPr>
        <p:spPr>
          <a:xfrm>
            <a:off x="6553200" y="6248400"/>
            <a:ext cx="1904999" cy="457200"/>
          </a:xfrm>
          <a:prstGeom prst="rect">
            <a:avLst/>
          </a:prstGeom>
          <a:noFill/>
          <a:ln>
            <a:noFill/>
          </a:ln>
        </p:spPr>
        <p:txBody>
          <a:bodyPr anchorCtr="0" anchor="t" bIns="45700" lIns="91425" rIns="91425" tIns="45700">
            <a:noAutofit/>
          </a:bodyPr>
          <a:lstStyle/>
          <a:p>
            <a:pPr indent="0" lvl="0" marL="0" marR="0" rtl="0" algn="r">
              <a:lnSpc>
                <a:spcPct val="100000"/>
              </a:lnSpc>
              <a:spcBef>
                <a:spcPts val="0"/>
              </a:spcBef>
              <a:spcAft>
                <a:spcPts val="0"/>
              </a:spcAft>
              <a:buClr>
                <a:schemeClr val="dk1"/>
              </a:buClr>
              <a:buSzPct val="25000"/>
              <a:buFont typeface="Times New Roman"/>
              <a:buNone/>
            </a:pPr>
            <a:fld id="{00000000-1234-1234-1234-123412341234}" type="slidenum">
              <a:rPr b="0" i="0" lang="en-US" sz="1400" u="none">
                <a:solidFill>
                  <a:schemeClr val="dk1"/>
                </a:solidFill>
                <a:latin typeface="Times New Roman"/>
                <a:ea typeface="Times New Roman"/>
                <a:cs typeface="Times New Roman"/>
                <a:sym typeface="Times New Roman"/>
              </a:rPr>
              <a:t>‹#›</a:t>
            </a:fld>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itleOnly">
  <p:cSld name="Solo titolo">
    <p:spTree>
      <p:nvGrpSpPr>
        <p:cNvPr id="81" name="Shape 81"/>
        <p:cNvGrpSpPr/>
        <p:nvPr/>
      </p:nvGrpSpPr>
      <p:grpSpPr>
        <a:xfrm>
          <a:off x="0" y="0"/>
          <a:ext cx="0" cy="0"/>
          <a:chOff x="0" y="0"/>
          <a:chExt cx="0" cy="0"/>
        </a:xfrm>
      </p:grpSpPr>
      <p:sp>
        <p:nvSpPr>
          <p:cNvPr id="82" name="Shape 82"/>
          <p:cNvSpPr txBox="1"/>
          <p:nvPr>
            <p:ph type="title"/>
          </p:nvPr>
        </p:nvSpPr>
        <p:spPr>
          <a:xfrm>
            <a:off x="685800" y="609600"/>
            <a:ext cx="7772400" cy="1143000"/>
          </a:xfrm>
          <a:prstGeom prst="rect">
            <a:avLst/>
          </a:prstGeom>
          <a:noFill/>
          <a:ln>
            <a:noFill/>
          </a:ln>
        </p:spPr>
        <p:txBody>
          <a:bodyPr anchorCtr="0" anchor="ctr" bIns="91425" lIns="91425" rIns="91425" tIns="91425"/>
          <a:lstStyle>
            <a:lvl1pPr indent="0" lvl="0" marL="0" marR="0" rtl="0" algn="ctr">
              <a:spcBef>
                <a:spcPts val="0"/>
              </a:spcBef>
              <a:spcAft>
                <a:spcPts val="0"/>
              </a:spcAft>
              <a:buNone/>
              <a:defRPr b="0" i="0" sz="4400" u="none" cap="none" strike="noStrike">
                <a:solidFill>
                  <a:schemeClr val="dk2"/>
                </a:solidFill>
                <a:latin typeface="Times New Roman"/>
                <a:ea typeface="Times New Roman"/>
                <a:cs typeface="Times New Roman"/>
                <a:sym typeface="Times New Roman"/>
              </a:defRPr>
            </a:lvl1pPr>
            <a:lvl2pPr indent="0" lvl="1" marL="0" marR="0" rtl="0" algn="ctr">
              <a:spcBef>
                <a:spcPts val="0"/>
              </a:spcBef>
              <a:spcAft>
                <a:spcPts val="0"/>
              </a:spcAft>
              <a:buNone/>
              <a:defRPr b="0" i="0" sz="4400" u="none" cap="none" strike="noStrike">
                <a:solidFill>
                  <a:schemeClr val="dk2"/>
                </a:solidFill>
                <a:latin typeface="Times New Roman"/>
                <a:ea typeface="Times New Roman"/>
                <a:cs typeface="Times New Roman"/>
                <a:sym typeface="Times New Roman"/>
              </a:defRPr>
            </a:lvl2pPr>
            <a:lvl3pPr indent="0" lvl="2" marL="0" marR="0" rtl="0" algn="ctr">
              <a:spcBef>
                <a:spcPts val="0"/>
              </a:spcBef>
              <a:spcAft>
                <a:spcPts val="0"/>
              </a:spcAft>
              <a:buNone/>
              <a:defRPr b="0" i="0" sz="4400" u="none" cap="none" strike="noStrike">
                <a:solidFill>
                  <a:schemeClr val="dk2"/>
                </a:solidFill>
                <a:latin typeface="Times New Roman"/>
                <a:ea typeface="Times New Roman"/>
                <a:cs typeface="Times New Roman"/>
                <a:sym typeface="Times New Roman"/>
              </a:defRPr>
            </a:lvl3pPr>
            <a:lvl4pPr indent="0" lvl="3" marL="0" marR="0" rtl="0" algn="ctr">
              <a:spcBef>
                <a:spcPts val="0"/>
              </a:spcBef>
              <a:spcAft>
                <a:spcPts val="0"/>
              </a:spcAft>
              <a:buNone/>
              <a:defRPr b="0" i="0" sz="4400" u="none" cap="none" strike="noStrike">
                <a:solidFill>
                  <a:schemeClr val="dk2"/>
                </a:solidFill>
                <a:latin typeface="Times New Roman"/>
                <a:ea typeface="Times New Roman"/>
                <a:cs typeface="Times New Roman"/>
                <a:sym typeface="Times New Roman"/>
              </a:defRPr>
            </a:lvl4pPr>
            <a:lvl5pPr indent="0" lvl="4" marL="0" marR="0" rtl="0" algn="ctr">
              <a:spcBef>
                <a:spcPts val="0"/>
              </a:spcBef>
              <a:spcAft>
                <a:spcPts val="0"/>
              </a:spcAft>
              <a:buNone/>
              <a:defRPr b="0" i="0" sz="4400" u="none" cap="none" strike="noStrike">
                <a:solidFill>
                  <a:schemeClr val="dk2"/>
                </a:solidFill>
                <a:latin typeface="Times New Roman"/>
                <a:ea typeface="Times New Roman"/>
                <a:cs typeface="Times New Roman"/>
                <a:sym typeface="Times New Roman"/>
              </a:defRPr>
            </a:lvl5pPr>
            <a:lvl6pPr indent="0" lvl="5" marL="457200" marR="0" rtl="0" algn="ctr">
              <a:spcBef>
                <a:spcPts val="0"/>
              </a:spcBef>
              <a:spcAft>
                <a:spcPts val="0"/>
              </a:spcAft>
              <a:buNone/>
              <a:defRPr b="0" i="0" sz="4400" u="none" cap="none" strike="noStrike">
                <a:solidFill>
                  <a:schemeClr val="dk2"/>
                </a:solidFill>
                <a:latin typeface="Times New Roman"/>
                <a:ea typeface="Times New Roman"/>
                <a:cs typeface="Times New Roman"/>
                <a:sym typeface="Times New Roman"/>
              </a:defRPr>
            </a:lvl6pPr>
            <a:lvl7pPr indent="0" lvl="6" marL="914400" marR="0" rtl="0" algn="ctr">
              <a:spcBef>
                <a:spcPts val="0"/>
              </a:spcBef>
              <a:spcAft>
                <a:spcPts val="0"/>
              </a:spcAft>
              <a:buNone/>
              <a:defRPr b="0" i="0" sz="4400" u="none" cap="none" strike="noStrike">
                <a:solidFill>
                  <a:schemeClr val="dk2"/>
                </a:solidFill>
                <a:latin typeface="Times New Roman"/>
                <a:ea typeface="Times New Roman"/>
                <a:cs typeface="Times New Roman"/>
                <a:sym typeface="Times New Roman"/>
              </a:defRPr>
            </a:lvl7pPr>
            <a:lvl8pPr indent="0" lvl="7" marL="1371600" marR="0" rtl="0" algn="ctr">
              <a:spcBef>
                <a:spcPts val="0"/>
              </a:spcBef>
              <a:spcAft>
                <a:spcPts val="0"/>
              </a:spcAft>
              <a:buNone/>
              <a:defRPr b="0" i="0" sz="4400" u="none" cap="none" strike="noStrike">
                <a:solidFill>
                  <a:schemeClr val="dk2"/>
                </a:solidFill>
                <a:latin typeface="Times New Roman"/>
                <a:ea typeface="Times New Roman"/>
                <a:cs typeface="Times New Roman"/>
                <a:sym typeface="Times New Roman"/>
              </a:defRPr>
            </a:lvl8pPr>
            <a:lvl9pPr indent="0" lvl="8" marL="1828800" marR="0" rtl="0" algn="ctr">
              <a:spcBef>
                <a:spcPts val="0"/>
              </a:spcBef>
              <a:spcAft>
                <a:spcPts val="0"/>
              </a:spcAft>
              <a:buNone/>
              <a:defRPr b="0" i="0" sz="4400" u="none" cap="none" strike="noStrike">
                <a:solidFill>
                  <a:schemeClr val="dk2"/>
                </a:solidFill>
                <a:latin typeface="Times New Roman"/>
                <a:ea typeface="Times New Roman"/>
                <a:cs typeface="Times New Roman"/>
                <a:sym typeface="Times New Roman"/>
              </a:defRPr>
            </a:lvl9pPr>
          </a:lstStyle>
          <a:p/>
        </p:txBody>
      </p:sp>
      <p:sp>
        <p:nvSpPr>
          <p:cNvPr id="83" name="Shape 83"/>
          <p:cNvSpPr txBox="1"/>
          <p:nvPr>
            <p:ph idx="10" type="dt"/>
          </p:nvPr>
        </p:nvSpPr>
        <p:spPr>
          <a:xfrm>
            <a:off x="685800" y="6248400"/>
            <a:ext cx="1904999" cy="457200"/>
          </a:xfrm>
          <a:prstGeom prst="rect">
            <a:avLst/>
          </a:prstGeom>
          <a:noFill/>
          <a:ln>
            <a:noFill/>
          </a:ln>
        </p:spPr>
        <p:txBody>
          <a:bodyPr anchorCtr="0" anchor="t" bIns="91425" lIns="91425" rIns="91425" tIns="91425"/>
          <a:lstStyle>
            <a:lvl1pPr indent="0" lvl="0" marL="0" marR="0" rtl="0" algn="l">
              <a:lnSpc>
                <a:spcPct val="100000"/>
              </a:lnSpc>
              <a:spcBef>
                <a:spcPts val="0"/>
              </a:spcBef>
              <a:spcAft>
                <a:spcPts val="0"/>
              </a:spcAft>
              <a:buNone/>
              <a:defRPr b="0" i="0" sz="2400" u="none">
                <a:solidFill>
                  <a:schemeClr val="dk1"/>
                </a:solidFill>
                <a:latin typeface="Verdana"/>
                <a:ea typeface="Verdana"/>
                <a:cs typeface="Verdana"/>
                <a:sym typeface="Verdana"/>
              </a:defRPr>
            </a:lvl1pPr>
            <a:lvl2pPr indent="0" lvl="1" marL="457200" marR="0" rtl="0" algn="l">
              <a:lnSpc>
                <a:spcPct val="100000"/>
              </a:lnSpc>
              <a:spcBef>
                <a:spcPts val="0"/>
              </a:spcBef>
              <a:spcAft>
                <a:spcPts val="0"/>
              </a:spcAft>
              <a:buNone/>
              <a:defRPr b="0" i="0" sz="2400" u="none" cap="none" strike="noStrike">
                <a:solidFill>
                  <a:schemeClr val="dk1"/>
                </a:solidFill>
                <a:latin typeface="Verdana"/>
                <a:ea typeface="Verdana"/>
                <a:cs typeface="Verdana"/>
                <a:sym typeface="Verdana"/>
              </a:defRPr>
            </a:lvl2pPr>
            <a:lvl3pPr indent="0" lvl="2" marL="914400" marR="0" rtl="0" algn="l">
              <a:lnSpc>
                <a:spcPct val="100000"/>
              </a:lnSpc>
              <a:spcBef>
                <a:spcPts val="0"/>
              </a:spcBef>
              <a:spcAft>
                <a:spcPts val="0"/>
              </a:spcAft>
              <a:buNone/>
              <a:defRPr b="0" i="0" sz="2400" u="none" cap="none" strike="noStrike">
                <a:solidFill>
                  <a:schemeClr val="dk1"/>
                </a:solidFill>
                <a:latin typeface="Verdana"/>
                <a:ea typeface="Verdana"/>
                <a:cs typeface="Verdana"/>
                <a:sym typeface="Verdana"/>
              </a:defRPr>
            </a:lvl3pPr>
            <a:lvl4pPr indent="0" lvl="3" marL="1371600" marR="0" rtl="0" algn="l">
              <a:lnSpc>
                <a:spcPct val="100000"/>
              </a:lnSpc>
              <a:spcBef>
                <a:spcPts val="0"/>
              </a:spcBef>
              <a:spcAft>
                <a:spcPts val="0"/>
              </a:spcAft>
              <a:buNone/>
              <a:defRPr b="0" i="0" sz="2400" u="none" cap="none" strike="noStrike">
                <a:solidFill>
                  <a:schemeClr val="dk1"/>
                </a:solidFill>
                <a:latin typeface="Verdana"/>
                <a:ea typeface="Verdana"/>
                <a:cs typeface="Verdana"/>
                <a:sym typeface="Verdana"/>
              </a:defRPr>
            </a:lvl4pPr>
            <a:lvl5pPr indent="0" lvl="4" marL="1828800" marR="0" rtl="0" algn="l">
              <a:lnSpc>
                <a:spcPct val="100000"/>
              </a:lnSpc>
              <a:spcBef>
                <a:spcPts val="0"/>
              </a:spcBef>
              <a:spcAft>
                <a:spcPts val="0"/>
              </a:spcAft>
              <a:buNone/>
              <a:defRPr b="0" i="0" sz="2400" u="none" cap="none" strike="noStrike">
                <a:solidFill>
                  <a:schemeClr val="dk1"/>
                </a:solidFill>
                <a:latin typeface="Verdana"/>
                <a:ea typeface="Verdana"/>
                <a:cs typeface="Verdana"/>
                <a:sym typeface="Verdana"/>
              </a:defRPr>
            </a:lvl5pPr>
            <a:lvl6pPr indent="0" lvl="5" marL="2286000" marR="0" rtl="0" algn="l">
              <a:lnSpc>
                <a:spcPct val="100000"/>
              </a:lnSpc>
              <a:spcBef>
                <a:spcPts val="0"/>
              </a:spcBef>
              <a:spcAft>
                <a:spcPts val="0"/>
              </a:spcAft>
              <a:buNone/>
              <a:defRPr b="0" i="0" sz="2400" u="none" cap="none" strike="noStrike">
                <a:solidFill>
                  <a:schemeClr val="dk1"/>
                </a:solidFill>
                <a:latin typeface="Verdana"/>
                <a:ea typeface="Verdana"/>
                <a:cs typeface="Verdana"/>
                <a:sym typeface="Verdana"/>
              </a:defRPr>
            </a:lvl6pPr>
            <a:lvl7pPr indent="0" lvl="6" marL="3200400" marR="0" rtl="0" algn="l">
              <a:lnSpc>
                <a:spcPct val="100000"/>
              </a:lnSpc>
              <a:spcBef>
                <a:spcPts val="0"/>
              </a:spcBef>
              <a:spcAft>
                <a:spcPts val="0"/>
              </a:spcAft>
              <a:buNone/>
              <a:defRPr b="0" i="0" sz="2400" u="none" cap="none" strike="noStrike">
                <a:solidFill>
                  <a:schemeClr val="dk1"/>
                </a:solidFill>
                <a:latin typeface="Verdana"/>
                <a:ea typeface="Verdana"/>
                <a:cs typeface="Verdana"/>
                <a:sym typeface="Verdana"/>
              </a:defRPr>
            </a:lvl7pPr>
            <a:lvl8pPr indent="0" lvl="7" marL="4572000" marR="0" rtl="0" algn="l">
              <a:lnSpc>
                <a:spcPct val="100000"/>
              </a:lnSpc>
              <a:spcBef>
                <a:spcPts val="0"/>
              </a:spcBef>
              <a:spcAft>
                <a:spcPts val="0"/>
              </a:spcAft>
              <a:buNone/>
              <a:defRPr b="0" i="0" sz="2400" u="none" cap="none" strike="noStrike">
                <a:solidFill>
                  <a:schemeClr val="dk1"/>
                </a:solidFill>
                <a:latin typeface="Verdana"/>
                <a:ea typeface="Verdana"/>
                <a:cs typeface="Verdana"/>
                <a:sym typeface="Verdana"/>
              </a:defRPr>
            </a:lvl8pPr>
            <a:lvl9pPr indent="0" lvl="8" marL="6400800" marR="0" rtl="0" algn="l">
              <a:lnSpc>
                <a:spcPct val="100000"/>
              </a:lnSpc>
              <a:spcBef>
                <a:spcPts val="0"/>
              </a:spcBef>
              <a:spcAft>
                <a:spcPts val="0"/>
              </a:spcAft>
              <a:buNone/>
              <a:defRPr b="0" i="0" sz="2400" u="none" cap="none" strike="noStrike">
                <a:solidFill>
                  <a:schemeClr val="dk1"/>
                </a:solidFill>
                <a:latin typeface="Verdana"/>
                <a:ea typeface="Verdana"/>
                <a:cs typeface="Verdana"/>
                <a:sym typeface="Verdana"/>
              </a:defRPr>
            </a:lvl9pPr>
          </a:lstStyle>
          <a:p/>
        </p:txBody>
      </p:sp>
      <p:sp>
        <p:nvSpPr>
          <p:cNvPr id="84" name="Shape 84"/>
          <p:cNvSpPr txBox="1"/>
          <p:nvPr>
            <p:ph idx="11" type="ftr"/>
          </p:nvPr>
        </p:nvSpPr>
        <p:spPr>
          <a:xfrm>
            <a:off x="3124200" y="6248400"/>
            <a:ext cx="2895600" cy="457200"/>
          </a:xfrm>
          <a:prstGeom prst="rect">
            <a:avLst/>
          </a:prstGeom>
          <a:noFill/>
          <a:ln>
            <a:noFill/>
          </a:ln>
        </p:spPr>
        <p:txBody>
          <a:bodyPr anchorCtr="0" anchor="t" bIns="91425" lIns="91425" rIns="91425" tIns="91425"/>
          <a:lstStyle>
            <a:lvl1pPr indent="0" lvl="0" marL="0" marR="0" rtl="0" algn="l">
              <a:lnSpc>
                <a:spcPct val="100000"/>
              </a:lnSpc>
              <a:spcBef>
                <a:spcPts val="0"/>
              </a:spcBef>
              <a:spcAft>
                <a:spcPts val="0"/>
              </a:spcAft>
              <a:buNone/>
              <a:defRPr b="0" i="0" sz="2400" u="none">
                <a:solidFill>
                  <a:schemeClr val="dk1"/>
                </a:solidFill>
                <a:latin typeface="Verdana"/>
                <a:ea typeface="Verdana"/>
                <a:cs typeface="Verdana"/>
                <a:sym typeface="Verdana"/>
              </a:defRPr>
            </a:lvl1pPr>
            <a:lvl2pPr indent="0" lvl="1" marL="457200" marR="0" rtl="0" algn="l">
              <a:lnSpc>
                <a:spcPct val="100000"/>
              </a:lnSpc>
              <a:spcBef>
                <a:spcPts val="0"/>
              </a:spcBef>
              <a:spcAft>
                <a:spcPts val="0"/>
              </a:spcAft>
              <a:buNone/>
              <a:defRPr b="0" i="0" sz="2400" u="none" cap="none" strike="noStrike">
                <a:solidFill>
                  <a:schemeClr val="dk1"/>
                </a:solidFill>
                <a:latin typeface="Verdana"/>
                <a:ea typeface="Verdana"/>
                <a:cs typeface="Verdana"/>
                <a:sym typeface="Verdana"/>
              </a:defRPr>
            </a:lvl2pPr>
            <a:lvl3pPr indent="0" lvl="2" marL="914400" marR="0" rtl="0" algn="l">
              <a:lnSpc>
                <a:spcPct val="100000"/>
              </a:lnSpc>
              <a:spcBef>
                <a:spcPts val="0"/>
              </a:spcBef>
              <a:spcAft>
                <a:spcPts val="0"/>
              </a:spcAft>
              <a:buNone/>
              <a:defRPr b="0" i="0" sz="2400" u="none" cap="none" strike="noStrike">
                <a:solidFill>
                  <a:schemeClr val="dk1"/>
                </a:solidFill>
                <a:latin typeface="Verdana"/>
                <a:ea typeface="Verdana"/>
                <a:cs typeface="Verdana"/>
                <a:sym typeface="Verdana"/>
              </a:defRPr>
            </a:lvl3pPr>
            <a:lvl4pPr indent="0" lvl="3" marL="1371600" marR="0" rtl="0" algn="l">
              <a:lnSpc>
                <a:spcPct val="100000"/>
              </a:lnSpc>
              <a:spcBef>
                <a:spcPts val="0"/>
              </a:spcBef>
              <a:spcAft>
                <a:spcPts val="0"/>
              </a:spcAft>
              <a:buNone/>
              <a:defRPr b="0" i="0" sz="2400" u="none" cap="none" strike="noStrike">
                <a:solidFill>
                  <a:schemeClr val="dk1"/>
                </a:solidFill>
                <a:latin typeface="Verdana"/>
                <a:ea typeface="Verdana"/>
                <a:cs typeface="Verdana"/>
                <a:sym typeface="Verdana"/>
              </a:defRPr>
            </a:lvl4pPr>
            <a:lvl5pPr indent="0" lvl="4" marL="1828800" marR="0" rtl="0" algn="l">
              <a:lnSpc>
                <a:spcPct val="100000"/>
              </a:lnSpc>
              <a:spcBef>
                <a:spcPts val="0"/>
              </a:spcBef>
              <a:spcAft>
                <a:spcPts val="0"/>
              </a:spcAft>
              <a:buNone/>
              <a:defRPr b="0" i="0" sz="2400" u="none" cap="none" strike="noStrike">
                <a:solidFill>
                  <a:schemeClr val="dk1"/>
                </a:solidFill>
                <a:latin typeface="Verdana"/>
                <a:ea typeface="Verdana"/>
                <a:cs typeface="Verdana"/>
                <a:sym typeface="Verdana"/>
              </a:defRPr>
            </a:lvl5pPr>
            <a:lvl6pPr indent="0" lvl="5" marL="2286000" marR="0" rtl="0" algn="l">
              <a:lnSpc>
                <a:spcPct val="100000"/>
              </a:lnSpc>
              <a:spcBef>
                <a:spcPts val="0"/>
              </a:spcBef>
              <a:spcAft>
                <a:spcPts val="0"/>
              </a:spcAft>
              <a:buNone/>
              <a:defRPr b="0" i="0" sz="2400" u="none" cap="none" strike="noStrike">
                <a:solidFill>
                  <a:schemeClr val="dk1"/>
                </a:solidFill>
                <a:latin typeface="Verdana"/>
                <a:ea typeface="Verdana"/>
                <a:cs typeface="Verdana"/>
                <a:sym typeface="Verdana"/>
              </a:defRPr>
            </a:lvl6pPr>
            <a:lvl7pPr indent="0" lvl="6" marL="3200400" marR="0" rtl="0" algn="l">
              <a:lnSpc>
                <a:spcPct val="100000"/>
              </a:lnSpc>
              <a:spcBef>
                <a:spcPts val="0"/>
              </a:spcBef>
              <a:spcAft>
                <a:spcPts val="0"/>
              </a:spcAft>
              <a:buNone/>
              <a:defRPr b="0" i="0" sz="2400" u="none" cap="none" strike="noStrike">
                <a:solidFill>
                  <a:schemeClr val="dk1"/>
                </a:solidFill>
                <a:latin typeface="Verdana"/>
                <a:ea typeface="Verdana"/>
                <a:cs typeface="Verdana"/>
                <a:sym typeface="Verdana"/>
              </a:defRPr>
            </a:lvl7pPr>
            <a:lvl8pPr indent="0" lvl="7" marL="4572000" marR="0" rtl="0" algn="l">
              <a:lnSpc>
                <a:spcPct val="100000"/>
              </a:lnSpc>
              <a:spcBef>
                <a:spcPts val="0"/>
              </a:spcBef>
              <a:spcAft>
                <a:spcPts val="0"/>
              </a:spcAft>
              <a:buNone/>
              <a:defRPr b="0" i="0" sz="2400" u="none" cap="none" strike="noStrike">
                <a:solidFill>
                  <a:schemeClr val="dk1"/>
                </a:solidFill>
                <a:latin typeface="Verdana"/>
                <a:ea typeface="Verdana"/>
                <a:cs typeface="Verdana"/>
                <a:sym typeface="Verdana"/>
              </a:defRPr>
            </a:lvl8pPr>
            <a:lvl9pPr indent="0" lvl="8" marL="6400800" marR="0" rtl="0" algn="l">
              <a:lnSpc>
                <a:spcPct val="100000"/>
              </a:lnSpc>
              <a:spcBef>
                <a:spcPts val="0"/>
              </a:spcBef>
              <a:spcAft>
                <a:spcPts val="0"/>
              </a:spcAft>
              <a:buNone/>
              <a:defRPr b="0" i="0" sz="2400" u="none" cap="none" strike="noStrike">
                <a:solidFill>
                  <a:schemeClr val="dk1"/>
                </a:solidFill>
                <a:latin typeface="Verdana"/>
                <a:ea typeface="Verdana"/>
                <a:cs typeface="Verdana"/>
                <a:sym typeface="Verdana"/>
              </a:defRPr>
            </a:lvl9pPr>
          </a:lstStyle>
          <a:p/>
        </p:txBody>
      </p:sp>
      <p:sp>
        <p:nvSpPr>
          <p:cNvPr id="85" name="Shape 85"/>
          <p:cNvSpPr txBox="1"/>
          <p:nvPr>
            <p:ph idx="12" type="sldNum"/>
          </p:nvPr>
        </p:nvSpPr>
        <p:spPr>
          <a:xfrm>
            <a:off x="6553200" y="6248400"/>
            <a:ext cx="1904999" cy="457200"/>
          </a:xfrm>
          <a:prstGeom prst="rect">
            <a:avLst/>
          </a:prstGeom>
          <a:noFill/>
          <a:ln>
            <a:noFill/>
          </a:ln>
        </p:spPr>
        <p:txBody>
          <a:bodyPr anchorCtr="0" anchor="t" bIns="45700" lIns="91425" rIns="91425" tIns="45700">
            <a:noAutofit/>
          </a:bodyPr>
          <a:lstStyle/>
          <a:p>
            <a:pPr indent="0" lvl="0" marL="0" marR="0" rtl="0" algn="r">
              <a:lnSpc>
                <a:spcPct val="100000"/>
              </a:lnSpc>
              <a:spcBef>
                <a:spcPts val="0"/>
              </a:spcBef>
              <a:spcAft>
                <a:spcPts val="0"/>
              </a:spcAft>
              <a:buClr>
                <a:schemeClr val="dk1"/>
              </a:buClr>
              <a:buSzPct val="25000"/>
              <a:buFont typeface="Times New Roman"/>
              <a:buNone/>
            </a:pPr>
            <a:fld id="{00000000-1234-1234-1234-123412341234}" type="slidenum">
              <a:rPr b="0" i="0" lang="en-US" sz="1400" u="none">
                <a:solidFill>
                  <a:schemeClr val="dk1"/>
                </a:solidFill>
                <a:latin typeface="Times New Roman"/>
                <a:ea typeface="Times New Roman"/>
                <a:cs typeface="Times New Roman"/>
                <a:sym typeface="Times New Roman"/>
              </a:rPr>
              <a:t>‹#›</a:t>
            </a:fld>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woTxTwoObj">
  <p:cSld name="Confronto">
    <p:spTree>
      <p:nvGrpSpPr>
        <p:cNvPr id="86" name="Shape 86"/>
        <p:cNvGrpSpPr/>
        <p:nvPr/>
      </p:nvGrpSpPr>
      <p:grpSpPr>
        <a:xfrm>
          <a:off x="0" y="0"/>
          <a:ext cx="0" cy="0"/>
          <a:chOff x="0" y="0"/>
          <a:chExt cx="0" cy="0"/>
        </a:xfrm>
      </p:grpSpPr>
      <p:sp>
        <p:nvSpPr>
          <p:cNvPr id="87" name="Shape 87"/>
          <p:cNvSpPr txBox="1"/>
          <p:nvPr>
            <p:ph type="title"/>
          </p:nvPr>
        </p:nvSpPr>
        <p:spPr>
          <a:xfrm>
            <a:off x="630237" y="365125"/>
            <a:ext cx="7886700" cy="1325562"/>
          </a:xfrm>
          <a:prstGeom prst="rect">
            <a:avLst/>
          </a:prstGeom>
          <a:noFill/>
          <a:ln>
            <a:noFill/>
          </a:ln>
        </p:spPr>
        <p:txBody>
          <a:bodyPr anchorCtr="0" anchor="ctr" bIns="91425" lIns="91425" rIns="91425" tIns="91425"/>
          <a:lstStyle>
            <a:lvl1pPr indent="0" lvl="0" marL="0" marR="0" rtl="0" algn="ctr">
              <a:spcBef>
                <a:spcPts val="0"/>
              </a:spcBef>
              <a:spcAft>
                <a:spcPts val="0"/>
              </a:spcAft>
              <a:buNone/>
              <a:defRPr b="0" i="0" sz="4400" u="none" cap="none" strike="noStrike">
                <a:solidFill>
                  <a:schemeClr val="dk2"/>
                </a:solidFill>
                <a:latin typeface="Times New Roman"/>
                <a:ea typeface="Times New Roman"/>
                <a:cs typeface="Times New Roman"/>
                <a:sym typeface="Times New Roman"/>
              </a:defRPr>
            </a:lvl1pPr>
            <a:lvl2pPr indent="0" lvl="1" marL="0" marR="0" rtl="0" algn="ctr">
              <a:spcBef>
                <a:spcPts val="0"/>
              </a:spcBef>
              <a:spcAft>
                <a:spcPts val="0"/>
              </a:spcAft>
              <a:buNone/>
              <a:defRPr b="0" i="0" sz="4400" u="none" cap="none" strike="noStrike">
                <a:solidFill>
                  <a:schemeClr val="dk2"/>
                </a:solidFill>
                <a:latin typeface="Times New Roman"/>
                <a:ea typeface="Times New Roman"/>
                <a:cs typeface="Times New Roman"/>
                <a:sym typeface="Times New Roman"/>
              </a:defRPr>
            </a:lvl2pPr>
            <a:lvl3pPr indent="0" lvl="2" marL="0" marR="0" rtl="0" algn="ctr">
              <a:spcBef>
                <a:spcPts val="0"/>
              </a:spcBef>
              <a:spcAft>
                <a:spcPts val="0"/>
              </a:spcAft>
              <a:buNone/>
              <a:defRPr b="0" i="0" sz="4400" u="none" cap="none" strike="noStrike">
                <a:solidFill>
                  <a:schemeClr val="dk2"/>
                </a:solidFill>
                <a:latin typeface="Times New Roman"/>
                <a:ea typeface="Times New Roman"/>
                <a:cs typeface="Times New Roman"/>
                <a:sym typeface="Times New Roman"/>
              </a:defRPr>
            </a:lvl3pPr>
            <a:lvl4pPr indent="0" lvl="3" marL="0" marR="0" rtl="0" algn="ctr">
              <a:spcBef>
                <a:spcPts val="0"/>
              </a:spcBef>
              <a:spcAft>
                <a:spcPts val="0"/>
              </a:spcAft>
              <a:buNone/>
              <a:defRPr b="0" i="0" sz="4400" u="none" cap="none" strike="noStrike">
                <a:solidFill>
                  <a:schemeClr val="dk2"/>
                </a:solidFill>
                <a:latin typeface="Times New Roman"/>
                <a:ea typeface="Times New Roman"/>
                <a:cs typeface="Times New Roman"/>
                <a:sym typeface="Times New Roman"/>
              </a:defRPr>
            </a:lvl4pPr>
            <a:lvl5pPr indent="0" lvl="4" marL="0" marR="0" rtl="0" algn="ctr">
              <a:spcBef>
                <a:spcPts val="0"/>
              </a:spcBef>
              <a:spcAft>
                <a:spcPts val="0"/>
              </a:spcAft>
              <a:buNone/>
              <a:defRPr b="0" i="0" sz="4400" u="none" cap="none" strike="noStrike">
                <a:solidFill>
                  <a:schemeClr val="dk2"/>
                </a:solidFill>
                <a:latin typeface="Times New Roman"/>
                <a:ea typeface="Times New Roman"/>
                <a:cs typeface="Times New Roman"/>
                <a:sym typeface="Times New Roman"/>
              </a:defRPr>
            </a:lvl5pPr>
            <a:lvl6pPr indent="0" lvl="5" marL="457200" marR="0" rtl="0" algn="ctr">
              <a:spcBef>
                <a:spcPts val="0"/>
              </a:spcBef>
              <a:spcAft>
                <a:spcPts val="0"/>
              </a:spcAft>
              <a:buNone/>
              <a:defRPr b="0" i="0" sz="4400" u="none" cap="none" strike="noStrike">
                <a:solidFill>
                  <a:schemeClr val="dk2"/>
                </a:solidFill>
                <a:latin typeface="Times New Roman"/>
                <a:ea typeface="Times New Roman"/>
                <a:cs typeface="Times New Roman"/>
                <a:sym typeface="Times New Roman"/>
              </a:defRPr>
            </a:lvl6pPr>
            <a:lvl7pPr indent="0" lvl="6" marL="914400" marR="0" rtl="0" algn="ctr">
              <a:spcBef>
                <a:spcPts val="0"/>
              </a:spcBef>
              <a:spcAft>
                <a:spcPts val="0"/>
              </a:spcAft>
              <a:buNone/>
              <a:defRPr b="0" i="0" sz="4400" u="none" cap="none" strike="noStrike">
                <a:solidFill>
                  <a:schemeClr val="dk2"/>
                </a:solidFill>
                <a:latin typeface="Times New Roman"/>
                <a:ea typeface="Times New Roman"/>
                <a:cs typeface="Times New Roman"/>
                <a:sym typeface="Times New Roman"/>
              </a:defRPr>
            </a:lvl7pPr>
            <a:lvl8pPr indent="0" lvl="7" marL="1371600" marR="0" rtl="0" algn="ctr">
              <a:spcBef>
                <a:spcPts val="0"/>
              </a:spcBef>
              <a:spcAft>
                <a:spcPts val="0"/>
              </a:spcAft>
              <a:buNone/>
              <a:defRPr b="0" i="0" sz="4400" u="none" cap="none" strike="noStrike">
                <a:solidFill>
                  <a:schemeClr val="dk2"/>
                </a:solidFill>
                <a:latin typeface="Times New Roman"/>
                <a:ea typeface="Times New Roman"/>
                <a:cs typeface="Times New Roman"/>
                <a:sym typeface="Times New Roman"/>
              </a:defRPr>
            </a:lvl8pPr>
            <a:lvl9pPr indent="0" lvl="8" marL="1828800" marR="0" rtl="0" algn="ctr">
              <a:spcBef>
                <a:spcPts val="0"/>
              </a:spcBef>
              <a:spcAft>
                <a:spcPts val="0"/>
              </a:spcAft>
              <a:buNone/>
              <a:defRPr b="0" i="0" sz="4400" u="none" cap="none" strike="noStrike">
                <a:solidFill>
                  <a:schemeClr val="dk2"/>
                </a:solidFill>
                <a:latin typeface="Times New Roman"/>
                <a:ea typeface="Times New Roman"/>
                <a:cs typeface="Times New Roman"/>
                <a:sym typeface="Times New Roman"/>
              </a:defRPr>
            </a:lvl9pPr>
          </a:lstStyle>
          <a:p/>
        </p:txBody>
      </p:sp>
      <p:sp>
        <p:nvSpPr>
          <p:cNvPr id="88" name="Shape 88"/>
          <p:cNvSpPr txBox="1"/>
          <p:nvPr>
            <p:ph idx="1" type="body"/>
          </p:nvPr>
        </p:nvSpPr>
        <p:spPr>
          <a:xfrm>
            <a:off x="630237" y="1681163"/>
            <a:ext cx="3868737" cy="823912"/>
          </a:xfrm>
          <a:prstGeom prst="rect">
            <a:avLst/>
          </a:prstGeom>
          <a:noFill/>
          <a:ln>
            <a:noFill/>
          </a:ln>
        </p:spPr>
        <p:txBody>
          <a:bodyPr anchorCtr="0" anchor="b" bIns="91425" lIns="91425" rIns="91425" tIns="91425"/>
          <a:lstStyle>
            <a:lvl1pPr indent="0" lvl="0" marL="0" marR="0" rtl="0" algn="l">
              <a:spcBef>
                <a:spcPts val="480"/>
              </a:spcBef>
              <a:spcAft>
                <a:spcPts val="0"/>
              </a:spcAft>
              <a:buClr>
                <a:schemeClr val="dk1"/>
              </a:buClr>
              <a:buFont typeface="Times New Roman"/>
              <a:buNone/>
              <a:defRPr b="1" i="0" sz="2400" u="none" cap="none" strike="noStrike">
                <a:solidFill>
                  <a:schemeClr val="dk1"/>
                </a:solidFill>
                <a:latin typeface="Times New Roman"/>
                <a:ea typeface="Times New Roman"/>
                <a:cs typeface="Times New Roman"/>
                <a:sym typeface="Times New Roman"/>
              </a:defRPr>
            </a:lvl1pPr>
            <a:lvl2pPr indent="0" lvl="1" marL="457200" marR="0" rtl="0" algn="l">
              <a:spcBef>
                <a:spcPts val="400"/>
              </a:spcBef>
              <a:spcAft>
                <a:spcPts val="0"/>
              </a:spcAft>
              <a:buClr>
                <a:schemeClr val="dk1"/>
              </a:buClr>
              <a:buFont typeface="Times New Roman"/>
              <a:buNone/>
              <a:defRPr b="1" i="0" sz="2000" u="none" cap="none" strike="noStrike">
                <a:solidFill>
                  <a:schemeClr val="dk1"/>
                </a:solidFill>
                <a:latin typeface="Times New Roman"/>
                <a:ea typeface="Times New Roman"/>
                <a:cs typeface="Times New Roman"/>
                <a:sym typeface="Times New Roman"/>
              </a:defRPr>
            </a:lvl2pPr>
            <a:lvl3pPr indent="0" lvl="2" marL="914400" marR="0" rtl="0" algn="l">
              <a:spcBef>
                <a:spcPts val="360"/>
              </a:spcBef>
              <a:spcAft>
                <a:spcPts val="0"/>
              </a:spcAft>
              <a:buClr>
                <a:schemeClr val="dk1"/>
              </a:buClr>
              <a:buFont typeface="Times New Roman"/>
              <a:buNone/>
              <a:defRPr b="1" i="0" sz="1800" u="none" cap="none" strike="noStrike">
                <a:solidFill>
                  <a:schemeClr val="dk1"/>
                </a:solidFill>
                <a:latin typeface="Times New Roman"/>
                <a:ea typeface="Times New Roman"/>
                <a:cs typeface="Times New Roman"/>
                <a:sym typeface="Times New Roman"/>
              </a:defRPr>
            </a:lvl3pPr>
            <a:lvl4pPr indent="0" lvl="3" marL="1371600" marR="0" rtl="0" algn="l">
              <a:spcBef>
                <a:spcPts val="320"/>
              </a:spcBef>
              <a:spcAft>
                <a:spcPts val="0"/>
              </a:spcAft>
              <a:buClr>
                <a:schemeClr val="dk1"/>
              </a:buClr>
              <a:buFont typeface="Times New Roman"/>
              <a:buNone/>
              <a:defRPr b="1" i="0" sz="1600" u="none" cap="none" strike="noStrike">
                <a:solidFill>
                  <a:schemeClr val="dk1"/>
                </a:solidFill>
                <a:latin typeface="Times New Roman"/>
                <a:ea typeface="Times New Roman"/>
                <a:cs typeface="Times New Roman"/>
                <a:sym typeface="Times New Roman"/>
              </a:defRPr>
            </a:lvl4pPr>
            <a:lvl5pPr indent="0" lvl="4" marL="1828800" marR="0" rtl="0" algn="l">
              <a:spcBef>
                <a:spcPts val="320"/>
              </a:spcBef>
              <a:spcAft>
                <a:spcPts val="0"/>
              </a:spcAft>
              <a:buClr>
                <a:schemeClr val="dk1"/>
              </a:buClr>
              <a:buFont typeface="Times New Roman"/>
              <a:buNone/>
              <a:defRPr b="1" i="0" sz="1600" u="none" cap="none" strike="noStrike">
                <a:solidFill>
                  <a:schemeClr val="dk1"/>
                </a:solidFill>
                <a:latin typeface="Times New Roman"/>
                <a:ea typeface="Times New Roman"/>
                <a:cs typeface="Times New Roman"/>
                <a:sym typeface="Times New Roman"/>
              </a:defRPr>
            </a:lvl5pPr>
            <a:lvl6pPr indent="0" lvl="5" marL="2286000" marR="0" rtl="0" algn="l">
              <a:lnSpc>
                <a:spcPct val="90000"/>
              </a:lnSpc>
              <a:spcBef>
                <a:spcPts val="500"/>
              </a:spcBef>
              <a:buClr>
                <a:schemeClr val="dk1"/>
              </a:buClr>
              <a:buFont typeface="Arial"/>
              <a:buNone/>
              <a:defRPr b="1" i="0" sz="1600" u="none" cap="none" strike="noStrike">
                <a:solidFill>
                  <a:schemeClr val="dk1"/>
                </a:solidFill>
                <a:latin typeface="Times New Roman"/>
                <a:ea typeface="Times New Roman"/>
                <a:cs typeface="Times New Roman"/>
                <a:sym typeface="Times New Roman"/>
              </a:defRPr>
            </a:lvl6pPr>
            <a:lvl7pPr indent="0" lvl="6" marL="2743200" marR="0" rtl="0" algn="l">
              <a:lnSpc>
                <a:spcPct val="90000"/>
              </a:lnSpc>
              <a:spcBef>
                <a:spcPts val="500"/>
              </a:spcBef>
              <a:buClr>
                <a:schemeClr val="dk1"/>
              </a:buClr>
              <a:buFont typeface="Arial"/>
              <a:buNone/>
              <a:defRPr b="1" i="0" sz="1600" u="none" cap="none" strike="noStrike">
                <a:solidFill>
                  <a:schemeClr val="dk1"/>
                </a:solidFill>
                <a:latin typeface="Times New Roman"/>
                <a:ea typeface="Times New Roman"/>
                <a:cs typeface="Times New Roman"/>
                <a:sym typeface="Times New Roman"/>
              </a:defRPr>
            </a:lvl7pPr>
            <a:lvl8pPr indent="0" lvl="7" marL="3200400" marR="0" rtl="0" algn="l">
              <a:lnSpc>
                <a:spcPct val="90000"/>
              </a:lnSpc>
              <a:spcBef>
                <a:spcPts val="500"/>
              </a:spcBef>
              <a:buClr>
                <a:schemeClr val="dk1"/>
              </a:buClr>
              <a:buFont typeface="Arial"/>
              <a:buNone/>
              <a:defRPr b="1" i="0" sz="1600" u="none" cap="none" strike="noStrike">
                <a:solidFill>
                  <a:schemeClr val="dk1"/>
                </a:solidFill>
                <a:latin typeface="Times New Roman"/>
                <a:ea typeface="Times New Roman"/>
                <a:cs typeface="Times New Roman"/>
                <a:sym typeface="Times New Roman"/>
              </a:defRPr>
            </a:lvl8pPr>
            <a:lvl9pPr indent="0" lvl="8" marL="3657600" marR="0" rtl="0" algn="l">
              <a:lnSpc>
                <a:spcPct val="90000"/>
              </a:lnSpc>
              <a:spcBef>
                <a:spcPts val="500"/>
              </a:spcBef>
              <a:buClr>
                <a:schemeClr val="dk1"/>
              </a:buClr>
              <a:buFont typeface="Arial"/>
              <a:buNone/>
              <a:defRPr b="1" i="0" sz="1600" u="none" cap="none" strike="noStrike">
                <a:solidFill>
                  <a:schemeClr val="dk1"/>
                </a:solidFill>
                <a:latin typeface="Times New Roman"/>
                <a:ea typeface="Times New Roman"/>
                <a:cs typeface="Times New Roman"/>
                <a:sym typeface="Times New Roman"/>
              </a:defRPr>
            </a:lvl9pPr>
          </a:lstStyle>
          <a:p/>
        </p:txBody>
      </p:sp>
      <p:sp>
        <p:nvSpPr>
          <p:cNvPr id="89" name="Shape 89"/>
          <p:cNvSpPr txBox="1"/>
          <p:nvPr>
            <p:ph idx="2" type="body"/>
          </p:nvPr>
        </p:nvSpPr>
        <p:spPr>
          <a:xfrm>
            <a:off x="630237" y="2505075"/>
            <a:ext cx="3868737" cy="3684588"/>
          </a:xfrm>
          <a:prstGeom prst="rect">
            <a:avLst/>
          </a:prstGeom>
          <a:noFill/>
          <a:ln>
            <a:noFill/>
          </a:ln>
        </p:spPr>
        <p:txBody>
          <a:bodyPr anchorCtr="0" anchor="t" bIns="91425" lIns="91425" rIns="91425" tIns="91425"/>
          <a:lstStyle>
            <a:lvl1pPr indent="-139700" lvl="0" marL="342900" marR="0" rtl="0" algn="l">
              <a:spcBef>
                <a:spcPts val="640"/>
              </a:spcBef>
              <a:spcAft>
                <a:spcPts val="0"/>
              </a:spcAft>
              <a:buClr>
                <a:schemeClr val="dk1"/>
              </a:buClr>
              <a:buSzPct val="100000"/>
              <a:buFont typeface="Times New Roman"/>
              <a:buChar char="•"/>
              <a:defRPr b="0" i="0" sz="3200" u="none" cap="none" strike="noStrike">
                <a:solidFill>
                  <a:schemeClr val="dk1"/>
                </a:solidFill>
                <a:latin typeface="Times New Roman"/>
                <a:ea typeface="Times New Roman"/>
                <a:cs typeface="Times New Roman"/>
                <a:sym typeface="Times New Roman"/>
              </a:defRPr>
            </a:lvl1pPr>
            <a:lvl2pPr indent="-107950" lvl="1" marL="742950" marR="0" rtl="0" algn="l">
              <a:spcBef>
                <a:spcPts val="560"/>
              </a:spcBef>
              <a:spcAft>
                <a:spcPts val="0"/>
              </a:spcAft>
              <a:buClr>
                <a:schemeClr val="dk1"/>
              </a:buClr>
              <a:buSzPct val="100000"/>
              <a:buFont typeface="Times New Roman"/>
              <a:buChar char="–"/>
              <a:defRPr b="0" i="0" sz="2800" u="none" cap="none" strike="noStrike">
                <a:solidFill>
                  <a:schemeClr val="dk1"/>
                </a:solidFill>
                <a:latin typeface="Times New Roman"/>
                <a:ea typeface="Times New Roman"/>
                <a:cs typeface="Times New Roman"/>
                <a:sym typeface="Times New Roman"/>
              </a:defRPr>
            </a:lvl2pPr>
            <a:lvl3pPr indent="-76200" lvl="2" marL="1143000" marR="0" rtl="0" algn="l">
              <a:spcBef>
                <a:spcPts val="480"/>
              </a:spcBef>
              <a:spcAft>
                <a:spcPts val="0"/>
              </a:spcAft>
              <a:buClr>
                <a:schemeClr val="dk1"/>
              </a:buClr>
              <a:buSzPct val="100000"/>
              <a:buFont typeface="Times New Roman"/>
              <a:buChar char="•"/>
              <a:defRPr b="0" i="0" sz="2400" u="none" cap="none" strike="noStrike">
                <a:solidFill>
                  <a:schemeClr val="dk1"/>
                </a:solidFill>
                <a:latin typeface="Times New Roman"/>
                <a:ea typeface="Times New Roman"/>
                <a:cs typeface="Times New Roman"/>
                <a:sym typeface="Times New Roman"/>
              </a:defRPr>
            </a:lvl3pPr>
            <a:lvl4pPr indent="-101600" lvl="3" marL="1600200" marR="0" rtl="0" algn="l">
              <a:spcBef>
                <a:spcPts val="400"/>
              </a:spcBef>
              <a:spcAft>
                <a:spcPts val="0"/>
              </a:spcAft>
              <a:buClr>
                <a:schemeClr val="dk1"/>
              </a:buClr>
              <a:buSzPct val="100000"/>
              <a:buFont typeface="Times New Roman"/>
              <a:buChar char="–"/>
              <a:defRPr b="0" i="0" sz="2000" u="none" cap="none" strike="noStrike">
                <a:solidFill>
                  <a:schemeClr val="dk1"/>
                </a:solidFill>
                <a:latin typeface="Times New Roman"/>
                <a:ea typeface="Times New Roman"/>
                <a:cs typeface="Times New Roman"/>
                <a:sym typeface="Times New Roman"/>
              </a:defRPr>
            </a:lvl4pPr>
            <a:lvl5pPr indent="-101600" lvl="4" marL="2057400" marR="0" rtl="0" algn="l">
              <a:spcBef>
                <a:spcPts val="400"/>
              </a:spcBef>
              <a:spcAft>
                <a:spcPts val="0"/>
              </a:spcAft>
              <a:buClr>
                <a:schemeClr val="dk1"/>
              </a:buClr>
              <a:buSzPct val="100000"/>
              <a:buFont typeface="Times New Roman"/>
              <a:buChar char="»"/>
              <a:defRPr b="0" i="0" sz="2000" u="none" cap="none" strike="noStrike">
                <a:solidFill>
                  <a:schemeClr val="dk1"/>
                </a:solidFill>
                <a:latin typeface="Times New Roman"/>
                <a:ea typeface="Times New Roman"/>
                <a:cs typeface="Times New Roman"/>
                <a:sym typeface="Times New Roman"/>
              </a:defRPr>
            </a:lvl5pPr>
            <a:lvl6pPr indent="-114300" lvl="5" marL="2514600" marR="0" rtl="0" algn="l">
              <a:lnSpc>
                <a:spcPct val="90000"/>
              </a:lnSpc>
              <a:spcBef>
                <a:spcPts val="500"/>
              </a:spcBef>
              <a:buClr>
                <a:schemeClr val="dk1"/>
              </a:buClr>
              <a:buSzPct val="100000"/>
              <a:buFont typeface="Arial"/>
              <a:buChar char="•"/>
              <a:defRPr b="0" i="0" sz="1800" u="none" cap="none" strike="noStrike">
                <a:solidFill>
                  <a:schemeClr val="dk1"/>
                </a:solidFill>
                <a:latin typeface="Times New Roman"/>
                <a:ea typeface="Times New Roman"/>
                <a:cs typeface="Times New Roman"/>
                <a:sym typeface="Times New Roman"/>
              </a:defRPr>
            </a:lvl6pPr>
            <a:lvl7pPr indent="-114300" lvl="6" marL="2971800" marR="0" rtl="0" algn="l">
              <a:lnSpc>
                <a:spcPct val="90000"/>
              </a:lnSpc>
              <a:spcBef>
                <a:spcPts val="500"/>
              </a:spcBef>
              <a:buClr>
                <a:schemeClr val="dk1"/>
              </a:buClr>
              <a:buSzPct val="100000"/>
              <a:buFont typeface="Arial"/>
              <a:buChar char="•"/>
              <a:defRPr b="0" i="0" sz="1800" u="none" cap="none" strike="noStrike">
                <a:solidFill>
                  <a:schemeClr val="dk1"/>
                </a:solidFill>
                <a:latin typeface="Times New Roman"/>
                <a:ea typeface="Times New Roman"/>
                <a:cs typeface="Times New Roman"/>
                <a:sym typeface="Times New Roman"/>
              </a:defRPr>
            </a:lvl7pPr>
            <a:lvl8pPr indent="-114300" lvl="7" marL="3429000" marR="0" rtl="0" algn="l">
              <a:lnSpc>
                <a:spcPct val="90000"/>
              </a:lnSpc>
              <a:spcBef>
                <a:spcPts val="500"/>
              </a:spcBef>
              <a:buClr>
                <a:schemeClr val="dk1"/>
              </a:buClr>
              <a:buSzPct val="100000"/>
              <a:buFont typeface="Arial"/>
              <a:buChar char="•"/>
              <a:defRPr b="0" i="0" sz="1800" u="none" cap="none" strike="noStrike">
                <a:solidFill>
                  <a:schemeClr val="dk1"/>
                </a:solidFill>
                <a:latin typeface="Times New Roman"/>
                <a:ea typeface="Times New Roman"/>
                <a:cs typeface="Times New Roman"/>
                <a:sym typeface="Times New Roman"/>
              </a:defRPr>
            </a:lvl8pPr>
            <a:lvl9pPr indent="-114300" lvl="8" marL="3886200" marR="0" rtl="0" algn="l">
              <a:lnSpc>
                <a:spcPct val="90000"/>
              </a:lnSpc>
              <a:spcBef>
                <a:spcPts val="500"/>
              </a:spcBef>
              <a:buClr>
                <a:schemeClr val="dk1"/>
              </a:buClr>
              <a:buSzPct val="100000"/>
              <a:buFont typeface="Arial"/>
              <a:buChar char="•"/>
              <a:defRPr b="0" i="0" sz="1800" u="none" cap="none" strike="noStrike">
                <a:solidFill>
                  <a:schemeClr val="dk1"/>
                </a:solidFill>
                <a:latin typeface="Times New Roman"/>
                <a:ea typeface="Times New Roman"/>
                <a:cs typeface="Times New Roman"/>
                <a:sym typeface="Times New Roman"/>
              </a:defRPr>
            </a:lvl9pPr>
          </a:lstStyle>
          <a:p/>
        </p:txBody>
      </p:sp>
      <p:sp>
        <p:nvSpPr>
          <p:cNvPr id="90" name="Shape 90"/>
          <p:cNvSpPr txBox="1"/>
          <p:nvPr>
            <p:ph idx="3" type="body"/>
          </p:nvPr>
        </p:nvSpPr>
        <p:spPr>
          <a:xfrm>
            <a:off x="4629150" y="1681163"/>
            <a:ext cx="3887787" cy="823912"/>
          </a:xfrm>
          <a:prstGeom prst="rect">
            <a:avLst/>
          </a:prstGeom>
          <a:noFill/>
          <a:ln>
            <a:noFill/>
          </a:ln>
        </p:spPr>
        <p:txBody>
          <a:bodyPr anchorCtr="0" anchor="b" bIns="91425" lIns="91425" rIns="91425" tIns="91425"/>
          <a:lstStyle>
            <a:lvl1pPr indent="0" lvl="0" marL="0" marR="0" rtl="0" algn="l">
              <a:spcBef>
                <a:spcPts val="480"/>
              </a:spcBef>
              <a:spcAft>
                <a:spcPts val="0"/>
              </a:spcAft>
              <a:buClr>
                <a:schemeClr val="dk1"/>
              </a:buClr>
              <a:buFont typeface="Times New Roman"/>
              <a:buNone/>
              <a:defRPr b="1" i="0" sz="2400" u="none" cap="none" strike="noStrike">
                <a:solidFill>
                  <a:schemeClr val="dk1"/>
                </a:solidFill>
                <a:latin typeface="Times New Roman"/>
                <a:ea typeface="Times New Roman"/>
                <a:cs typeface="Times New Roman"/>
                <a:sym typeface="Times New Roman"/>
              </a:defRPr>
            </a:lvl1pPr>
            <a:lvl2pPr indent="0" lvl="1" marL="457200" marR="0" rtl="0" algn="l">
              <a:spcBef>
                <a:spcPts val="400"/>
              </a:spcBef>
              <a:spcAft>
                <a:spcPts val="0"/>
              </a:spcAft>
              <a:buClr>
                <a:schemeClr val="dk1"/>
              </a:buClr>
              <a:buFont typeface="Times New Roman"/>
              <a:buNone/>
              <a:defRPr b="1" i="0" sz="2000" u="none" cap="none" strike="noStrike">
                <a:solidFill>
                  <a:schemeClr val="dk1"/>
                </a:solidFill>
                <a:latin typeface="Times New Roman"/>
                <a:ea typeface="Times New Roman"/>
                <a:cs typeface="Times New Roman"/>
                <a:sym typeface="Times New Roman"/>
              </a:defRPr>
            </a:lvl2pPr>
            <a:lvl3pPr indent="0" lvl="2" marL="914400" marR="0" rtl="0" algn="l">
              <a:spcBef>
                <a:spcPts val="360"/>
              </a:spcBef>
              <a:spcAft>
                <a:spcPts val="0"/>
              </a:spcAft>
              <a:buClr>
                <a:schemeClr val="dk1"/>
              </a:buClr>
              <a:buFont typeface="Times New Roman"/>
              <a:buNone/>
              <a:defRPr b="1" i="0" sz="1800" u="none" cap="none" strike="noStrike">
                <a:solidFill>
                  <a:schemeClr val="dk1"/>
                </a:solidFill>
                <a:latin typeface="Times New Roman"/>
                <a:ea typeface="Times New Roman"/>
                <a:cs typeface="Times New Roman"/>
                <a:sym typeface="Times New Roman"/>
              </a:defRPr>
            </a:lvl3pPr>
            <a:lvl4pPr indent="0" lvl="3" marL="1371600" marR="0" rtl="0" algn="l">
              <a:spcBef>
                <a:spcPts val="320"/>
              </a:spcBef>
              <a:spcAft>
                <a:spcPts val="0"/>
              </a:spcAft>
              <a:buClr>
                <a:schemeClr val="dk1"/>
              </a:buClr>
              <a:buFont typeface="Times New Roman"/>
              <a:buNone/>
              <a:defRPr b="1" i="0" sz="1600" u="none" cap="none" strike="noStrike">
                <a:solidFill>
                  <a:schemeClr val="dk1"/>
                </a:solidFill>
                <a:latin typeface="Times New Roman"/>
                <a:ea typeface="Times New Roman"/>
                <a:cs typeface="Times New Roman"/>
                <a:sym typeface="Times New Roman"/>
              </a:defRPr>
            </a:lvl4pPr>
            <a:lvl5pPr indent="0" lvl="4" marL="1828800" marR="0" rtl="0" algn="l">
              <a:spcBef>
                <a:spcPts val="320"/>
              </a:spcBef>
              <a:spcAft>
                <a:spcPts val="0"/>
              </a:spcAft>
              <a:buClr>
                <a:schemeClr val="dk1"/>
              </a:buClr>
              <a:buFont typeface="Times New Roman"/>
              <a:buNone/>
              <a:defRPr b="1" i="0" sz="1600" u="none" cap="none" strike="noStrike">
                <a:solidFill>
                  <a:schemeClr val="dk1"/>
                </a:solidFill>
                <a:latin typeface="Times New Roman"/>
                <a:ea typeface="Times New Roman"/>
                <a:cs typeface="Times New Roman"/>
                <a:sym typeface="Times New Roman"/>
              </a:defRPr>
            </a:lvl5pPr>
            <a:lvl6pPr indent="0" lvl="5" marL="2286000" marR="0" rtl="0" algn="l">
              <a:lnSpc>
                <a:spcPct val="90000"/>
              </a:lnSpc>
              <a:spcBef>
                <a:spcPts val="500"/>
              </a:spcBef>
              <a:buClr>
                <a:schemeClr val="dk1"/>
              </a:buClr>
              <a:buFont typeface="Arial"/>
              <a:buNone/>
              <a:defRPr b="1" i="0" sz="1600" u="none" cap="none" strike="noStrike">
                <a:solidFill>
                  <a:schemeClr val="dk1"/>
                </a:solidFill>
                <a:latin typeface="Times New Roman"/>
                <a:ea typeface="Times New Roman"/>
                <a:cs typeface="Times New Roman"/>
                <a:sym typeface="Times New Roman"/>
              </a:defRPr>
            </a:lvl6pPr>
            <a:lvl7pPr indent="0" lvl="6" marL="2743200" marR="0" rtl="0" algn="l">
              <a:lnSpc>
                <a:spcPct val="90000"/>
              </a:lnSpc>
              <a:spcBef>
                <a:spcPts val="500"/>
              </a:spcBef>
              <a:buClr>
                <a:schemeClr val="dk1"/>
              </a:buClr>
              <a:buFont typeface="Arial"/>
              <a:buNone/>
              <a:defRPr b="1" i="0" sz="1600" u="none" cap="none" strike="noStrike">
                <a:solidFill>
                  <a:schemeClr val="dk1"/>
                </a:solidFill>
                <a:latin typeface="Times New Roman"/>
                <a:ea typeface="Times New Roman"/>
                <a:cs typeface="Times New Roman"/>
                <a:sym typeface="Times New Roman"/>
              </a:defRPr>
            </a:lvl7pPr>
            <a:lvl8pPr indent="0" lvl="7" marL="3200400" marR="0" rtl="0" algn="l">
              <a:lnSpc>
                <a:spcPct val="90000"/>
              </a:lnSpc>
              <a:spcBef>
                <a:spcPts val="500"/>
              </a:spcBef>
              <a:buClr>
                <a:schemeClr val="dk1"/>
              </a:buClr>
              <a:buFont typeface="Arial"/>
              <a:buNone/>
              <a:defRPr b="1" i="0" sz="1600" u="none" cap="none" strike="noStrike">
                <a:solidFill>
                  <a:schemeClr val="dk1"/>
                </a:solidFill>
                <a:latin typeface="Times New Roman"/>
                <a:ea typeface="Times New Roman"/>
                <a:cs typeface="Times New Roman"/>
                <a:sym typeface="Times New Roman"/>
              </a:defRPr>
            </a:lvl8pPr>
            <a:lvl9pPr indent="0" lvl="8" marL="3657600" marR="0" rtl="0" algn="l">
              <a:lnSpc>
                <a:spcPct val="90000"/>
              </a:lnSpc>
              <a:spcBef>
                <a:spcPts val="500"/>
              </a:spcBef>
              <a:buClr>
                <a:schemeClr val="dk1"/>
              </a:buClr>
              <a:buFont typeface="Arial"/>
              <a:buNone/>
              <a:defRPr b="1" i="0" sz="1600" u="none" cap="none" strike="noStrike">
                <a:solidFill>
                  <a:schemeClr val="dk1"/>
                </a:solidFill>
                <a:latin typeface="Times New Roman"/>
                <a:ea typeface="Times New Roman"/>
                <a:cs typeface="Times New Roman"/>
                <a:sym typeface="Times New Roman"/>
              </a:defRPr>
            </a:lvl9pPr>
          </a:lstStyle>
          <a:p/>
        </p:txBody>
      </p:sp>
      <p:sp>
        <p:nvSpPr>
          <p:cNvPr id="91" name="Shape 91"/>
          <p:cNvSpPr txBox="1"/>
          <p:nvPr>
            <p:ph idx="4" type="body"/>
          </p:nvPr>
        </p:nvSpPr>
        <p:spPr>
          <a:xfrm>
            <a:off x="4629150" y="2505075"/>
            <a:ext cx="3887787" cy="3684588"/>
          </a:xfrm>
          <a:prstGeom prst="rect">
            <a:avLst/>
          </a:prstGeom>
          <a:noFill/>
          <a:ln>
            <a:noFill/>
          </a:ln>
        </p:spPr>
        <p:txBody>
          <a:bodyPr anchorCtr="0" anchor="t" bIns="91425" lIns="91425" rIns="91425" tIns="91425"/>
          <a:lstStyle>
            <a:lvl1pPr indent="-139700" lvl="0" marL="342900" marR="0" rtl="0" algn="l">
              <a:spcBef>
                <a:spcPts val="640"/>
              </a:spcBef>
              <a:spcAft>
                <a:spcPts val="0"/>
              </a:spcAft>
              <a:buClr>
                <a:schemeClr val="dk1"/>
              </a:buClr>
              <a:buSzPct val="100000"/>
              <a:buFont typeface="Times New Roman"/>
              <a:buChar char="•"/>
              <a:defRPr b="0" i="0" sz="3200" u="none" cap="none" strike="noStrike">
                <a:solidFill>
                  <a:schemeClr val="dk1"/>
                </a:solidFill>
                <a:latin typeface="Times New Roman"/>
                <a:ea typeface="Times New Roman"/>
                <a:cs typeface="Times New Roman"/>
                <a:sym typeface="Times New Roman"/>
              </a:defRPr>
            </a:lvl1pPr>
            <a:lvl2pPr indent="-107950" lvl="1" marL="742950" marR="0" rtl="0" algn="l">
              <a:spcBef>
                <a:spcPts val="560"/>
              </a:spcBef>
              <a:spcAft>
                <a:spcPts val="0"/>
              </a:spcAft>
              <a:buClr>
                <a:schemeClr val="dk1"/>
              </a:buClr>
              <a:buSzPct val="100000"/>
              <a:buFont typeface="Times New Roman"/>
              <a:buChar char="–"/>
              <a:defRPr b="0" i="0" sz="2800" u="none" cap="none" strike="noStrike">
                <a:solidFill>
                  <a:schemeClr val="dk1"/>
                </a:solidFill>
                <a:latin typeface="Times New Roman"/>
                <a:ea typeface="Times New Roman"/>
                <a:cs typeface="Times New Roman"/>
                <a:sym typeface="Times New Roman"/>
              </a:defRPr>
            </a:lvl2pPr>
            <a:lvl3pPr indent="-76200" lvl="2" marL="1143000" marR="0" rtl="0" algn="l">
              <a:spcBef>
                <a:spcPts val="480"/>
              </a:spcBef>
              <a:spcAft>
                <a:spcPts val="0"/>
              </a:spcAft>
              <a:buClr>
                <a:schemeClr val="dk1"/>
              </a:buClr>
              <a:buSzPct val="100000"/>
              <a:buFont typeface="Times New Roman"/>
              <a:buChar char="•"/>
              <a:defRPr b="0" i="0" sz="2400" u="none" cap="none" strike="noStrike">
                <a:solidFill>
                  <a:schemeClr val="dk1"/>
                </a:solidFill>
                <a:latin typeface="Times New Roman"/>
                <a:ea typeface="Times New Roman"/>
                <a:cs typeface="Times New Roman"/>
                <a:sym typeface="Times New Roman"/>
              </a:defRPr>
            </a:lvl3pPr>
            <a:lvl4pPr indent="-101600" lvl="3" marL="1600200" marR="0" rtl="0" algn="l">
              <a:spcBef>
                <a:spcPts val="400"/>
              </a:spcBef>
              <a:spcAft>
                <a:spcPts val="0"/>
              </a:spcAft>
              <a:buClr>
                <a:schemeClr val="dk1"/>
              </a:buClr>
              <a:buSzPct val="100000"/>
              <a:buFont typeface="Times New Roman"/>
              <a:buChar char="–"/>
              <a:defRPr b="0" i="0" sz="2000" u="none" cap="none" strike="noStrike">
                <a:solidFill>
                  <a:schemeClr val="dk1"/>
                </a:solidFill>
                <a:latin typeface="Times New Roman"/>
                <a:ea typeface="Times New Roman"/>
                <a:cs typeface="Times New Roman"/>
                <a:sym typeface="Times New Roman"/>
              </a:defRPr>
            </a:lvl4pPr>
            <a:lvl5pPr indent="-101600" lvl="4" marL="2057400" marR="0" rtl="0" algn="l">
              <a:spcBef>
                <a:spcPts val="400"/>
              </a:spcBef>
              <a:spcAft>
                <a:spcPts val="0"/>
              </a:spcAft>
              <a:buClr>
                <a:schemeClr val="dk1"/>
              </a:buClr>
              <a:buSzPct val="100000"/>
              <a:buFont typeface="Times New Roman"/>
              <a:buChar char="»"/>
              <a:defRPr b="0" i="0" sz="2000" u="none" cap="none" strike="noStrike">
                <a:solidFill>
                  <a:schemeClr val="dk1"/>
                </a:solidFill>
                <a:latin typeface="Times New Roman"/>
                <a:ea typeface="Times New Roman"/>
                <a:cs typeface="Times New Roman"/>
                <a:sym typeface="Times New Roman"/>
              </a:defRPr>
            </a:lvl5pPr>
            <a:lvl6pPr indent="-114300" lvl="5" marL="2514600" marR="0" rtl="0" algn="l">
              <a:lnSpc>
                <a:spcPct val="90000"/>
              </a:lnSpc>
              <a:spcBef>
                <a:spcPts val="500"/>
              </a:spcBef>
              <a:buClr>
                <a:schemeClr val="dk1"/>
              </a:buClr>
              <a:buSzPct val="100000"/>
              <a:buFont typeface="Arial"/>
              <a:buChar char="•"/>
              <a:defRPr b="0" i="0" sz="1800" u="none" cap="none" strike="noStrike">
                <a:solidFill>
                  <a:schemeClr val="dk1"/>
                </a:solidFill>
                <a:latin typeface="Times New Roman"/>
                <a:ea typeface="Times New Roman"/>
                <a:cs typeface="Times New Roman"/>
                <a:sym typeface="Times New Roman"/>
              </a:defRPr>
            </a:lvl6pPr>
            <a:lvl7pPr indent="-114300" lvl="6" marL="2971800" marR="0" rtl="0" algn="l">
              <a:lnSpc>
                <a:spcPct val="90000"/>
              </a:lnSpc>
              <a:spcBef>
                <a:spcPts val="500"/>
              </a:spcBef>
              <a:buClr>
                <a:schemeClr val="dk1"/>
              </a:buClr>
              <a:buSzPct val="100000"/>
              <a:buFont typeface="Arial"/>
              <a:buChar char="•"/>
              <a:defRPr b="0" i="0" sz="1800" u="none" cap="none" strike="noStrike">
                <a:solidFill>
                  <a:schemeClr val="dk1"/>
                </a:solidFill>
                <a:latin typeface="Times New Roman"/>
                <a:ea typeface="Times New Roman"/>
                <a:cs typeface="Times New Roman"/>
                <a:sym typeface="Times New Roman"/>
              </a:defRPr>
            </a:lvl7pPr>
            <a:lvl8pPr indent="-114300" lvl="7" marL="3429000" marR="0" rtl="0" algn="l">
              <a:lnSpc>
                <a:spcPct val="90000"/>
              </a:lnSpc>
              <a:spcBef>
                <a:spcPts val="500"/>
              </a:spcBef>
              <a:buClr>
                <a:schemeClr val="dk1"/>
              </a:buClr>
              <a:buSzPct val="100000"/>
              <a:buFont typeface="Arial"/>
              <a:buChar char="•"/>
              <a:defRPr b="0" i="0" sz="1800" u="none" cap="none" strike="noStrike">
                <a:solidFill>
                  <a:schemeClr val="dk1"/>
                </a:solidFill>
                <a:latin typeface="Times New Roman"/>
                <a:ea typeface="Times New Roman"/>
                <a:cs typeface="Times New Roman"/>
                <a:sym typeface="Times New Roman"/>
              </a:defRPr>
            </a:lvl8pPr>
            <a:lvl9pPr indent="-114300" lvl="8" marL="3886200" marR="0" rtl="0" algn="l">
              <a:lnSpc>
                <a:spcPct val="90000"/>
              </a:lnSpc>
              <a:spcBef>
                <a:spcPts val="500"/>
              </a:spcBef>
              <a:buClr>
                <a:schemeClr val="dk1"/>
              </a:buClr>
              <a:buSzPct val="100000"/>
              <a:buFont typeface="Arial"/>
              <a:buChar char="•"/>
              <a:defRPr b="0" i="0" sz="1800" u="none" cap="none" strike="noStrike">
                <a:solidFill>
                  <a:schemeClr val="dk1"/>
                </a:solidFill>
                <a:latin typeface="Times New Roman"/>
                <a:ea typeface="Times New Roman"/>
                <a:cs typeface="Times New Roman"/>
                <a:sym typeface="Times New Roman"/>
              </a:defRPr>
            </a:lvl9pPr>
          </a:lstStyle>
          <a:p/>
        </p:txBody>
      </p:sp>
      <p:sp>
        <p:nvSpPr>
          <p:cNvPr id="92" name="Shape 92"/>
          <p:cNvSpPr txBox="1"/>
          <p:nvPr>
            <p:ph idx="10" type="dt"/>
          </p:nvPr>
        </p:nvSpPr>
        <p:spPr>
          <a:xfrm>
            <a:off x="685800" y="6248400"/>
            <a:ext cx="1904999" cy="457200"/>
          </a:xfrm>
          <a:prstGeom prst="rect">
            <a:avLst/>
          </a:prstGeom>
          <a:noFill/>
          <a:ln>
            <a:noFill/>
          </a:ln>
        </p:spPr>
        <p:txBody>
          <a:bodyPr anchorCtr="0" anchor="t" bIns="91425" lIns="91425" rIns="91425" tIns="91425"/>
          <a:lstStyle>
            <a:lvl1pPr indent="0" lvl="0" marL="0" marR="0" rtl="0" algn="l">
              <a:lnSpc>
                <a:spcPct val="100000"/>
              </a:lnSpc>
              <a:spcBef>
                <a:spcPts val="0"/>
              </a:spcBef>
              <a:spcAft>
                <a:spcPts val="0"/>
              </a:spcAft>
              <a:buNone/>
              <a:defRPr b="0" i="0" sz="2400" u="none">
                <a:solidFill>
                  <a:schemeClr val="dk1"/>
                </a:solidFill>
                <a:latin typeface="Verdana"/>
                <a:ea typeface="Verdana"/>
                <a:cs typeface="Verdana"/>
                <a:sym typeface="Verdana"/>
              </a:defRPr>
            </a:lvl1pPr>
            <a:lvl2pPr indent="0" lvl="1" marL="457200" marR="0" rtl="0" algn="l">
              <a:lnSpc>
                <a:spcPct val="100000"/>
              </a:lnSpc>
              <a:spcBef>
                <a:spcPts val="0"/>
              </a:spcBef>
              <a:spcAft>
                <a:spcPts val="0"/>
              </a:spcAft>
              <a:buNone/>
              <a:defRPr b="0" i="0" sz="2400" u="none" cap="none" strike="noStrike">
                <a:solidFill>
                  <a:schemeClr val="dk1"/>
                </a:solidFill>
                <a:latin typeface="Verdana"/>
                <a:ea typeface="Verdana"/>
                <a:cs typeface="Verdana"/>
                <a:sym typeface="Verdana"/>
              </a:defRPr>
            </a:lvl2pPr>
            <a:lvl3pPr indent="0" lvl="2" marL="914400" marR="0" rtl="0" algn="l">
              <a:lnSpc>
                <a:spcPct val="100000"/>
              </a:lnSpc>
              <a:spcBef>
                <a:spcPts val="0"/>
              </a:spcBef>
              <a:spcAft>
                <a:spcPts val="0"/>
              </a:spcAft>
              <a:buNone/>
              <a:defRPr b="0" i="0" sz="2400" u="none" cap="none" strike="noStrike">
                <a:solidFill>
                  <a:schemeClr val="dk1"/>
                </a:solidFill>
                <a:latin typeface="Verdana"/>
                <a:ea typeface="Verdana"/>
                <a:cs typeface="Verdana"/>
                <a:sym typeface="Verdana"/>
              </a:defRPr>
            </a:lvl3pPr>
            <a:lvl4pPr indent="0" lvl="3" marL="1371600" marR="0" rtl="0" algn="l">
              <a:lnSpc>
                <a:spcPct val="100000"/>
              </a:lnSpc>
              <a:spcBef>
                <a:spcPts val="0"/>
              </a:spcBef>
              <a:spcAft>
                <a:spcPts val="0"/>
              </a:spcAft>
              <a:buNone/>
              <a:defRPr b="0" i="0" sz="2400" u="none" cap="none" strike="noStrike">
                <a:solidFill>
                  <a:schemeClr val="dk1"/>
                </a:solidFill>
                <a:latin typeface="Verdana"/>
                <a:ea typeface="Verdana"/>
                <a:cs typeface="Verdana"/>
                <a:sym typeface="Verdana"/>
              </a:defRPr>
            </a:lvl4pPr>
            <a:lvl5pPr indent="0" lvl="4" marL="1828800" marR="0" rtl="0" algn="l">
              <a:lnSpc>
                <a:spcPct val="100000"/>
              </a:lnSpc>
              <a:spcBef>
                <a:spcPts val="0"/>
              </a:spcBef>
              <a:spcAft>
                <a:spcPts val="0"/>
              </a:spcAft>
              <a:buNone/>
              <a:defRPr b="0" i="0" sz="2400" u="none" cap="none" strike="noStrike">
                <a:solidFill>
                  <a:schemeClr val="dk1"/>
                </a:solidFill>
                <a:latin typeface="Verdana"/>
                <a:ea typeface="Verdana"/>
                <a:cs typeface="Verdana"/>
                <a:sym typeface="Verdana"/>
              </a:defRPr>
            </a:lvl5pPr>
            <a:lvl6pPr indent="0" lvl="5" marL="2286000" marR="0" rtl="0" algn="l">
              <a:lnSpc>
                <a:spcPct val="100000"/>
              </a:lnSpc>
              <a:spcBef>
                <a:spcPts val="0"/>
              </a:spcBef>
              <a:spcAft>
                <a:spcPts val="0"/>
              </a:spcAft>
              <a:buNone/>
              <a:defRPr b="0" i="0" sz="2400" u="none" cap="none" strike="noStrike">
                <a:solidFill>
                  <a:schemeClr val="dk1"/>
                </a:solidFill>
                <a:latin typeface="Verdana"/>
                <a:ea typeface="Verdana"/>
                <a:cs typeface="Verdana"/>
                <a:sym typeface="Verdana"/>
              </a:defRPr>
            </a:lvl6pPr>
            <a:lvl7pPr indent="0" lvl="6" marL="3200400" marR="0" rtl="0" algn="l">
              <a:lnSpc>
                <a:spcPct val="100000"/>
              </a:lnSpc>
              <a:spcBef>
                <a:spcPts val="0"/>
              </a:spcBef>
              <a:spcAft>
                <a:spcPts val="0"/>
              </a:spcAft>
              <a:buNone/>
              <a:defRPr b="0" i="0" sz="2400" u="none" cap="none" strike="noStrike">
                <a:solidFill>
                  <a:schemeClr val="dk1"/>
                </a:solidFill>
                <a:latin typeface="Verdana"/>
                <a:ea typeface="Verdana"/>
                <a:cs typeface="Verdana"/>
                <a:sym typeface="Verdana"/>
              </a:defRPr>
            </a:lvl7pPr>
            <a:lvl8pPr indent="0" lvl="7" marL="4572000" marR="0" rtl="0" algn="l">
              <a:lnSpc>
                <a:spcPct val="100000"/>
              </a:lnSpc>
              <a:spcBef>
                <a:spcPts val="0"/>
              </a:spcBef>
              <a:spcAft>
                <a:spcPts val="0"/>
              </a:spcAft>
              <a:buNone/>
              <a:defRPr b="0" i="0" sz="2400" u="none" cap="none" strike="noStrike">
                <a:solidFill>
                  <a:schemeClr val="dk1"/>
                </a:solidFill>
                <a:latin typeface="Verdana"/>
                <a:ea typeface="Verdana"/>
                <a:cs typeface="Verdana"/>
                <a:sym typeface="Verdana"/>
              </a:defRPr>
            </a:lvl8pPr>
            <a:lvl9pPr indent="0" lvl="8" marL="6400800" marR="0" rtl="0" algn="l">
              <a:lnSpc>
                <a:spcPct val="100000"/>
              </a:lnSpc>
              <a:spcBef>
                <a:spcPts val="0"/>
              </a:spcBef>
              <a:spcAft>
                <a:spcPts val="0"/>
              </a:spcAft>
              <a:buNone/>
              <a:defRPr b="0" i="0" sz="2400" u="none" cap="none" strike="noStrike">
                <a:solidFill>
                  <a:schemeClr val="dk1"/>
                </a:solidFill>
                <a:latin typeface="Verdana"/>
                <a:ea typeface="Verdana"/>
                <a:cs typeface="Verdana"/>
                <a:sym typeface="Verdana"/>
              </a:defRPr>
            </a:lvl9pPr>
          </a:lstStyle>
          <a:p/>
        </p:txBody>
      </p:sp>
      <p:sp>
        <p:nvSpPr>
          <p:cNvPr id="93" name="Shape 93"/>
          <p:cNvSpPr txBox="1"/>
          <p:nvPr>
            <p:ph idx="11" type="ftr"/>
          </p:nvPr>
        </p:nvSpPr>
        <p:spPr>
          <a:xfrm>
            <a:off x="3124200" y="6248400"/>
            <a:ext cx="2895600" cy="457200"/>
          </a:xfrm>
          <a:prstGeom prst="rect">
            <a:avLst/>
          </a:prstGeom>
          <a:noFill/>
          <a:ln>
            <a:noFill/>
          </a:ln>
        </p:spPr>
        <p:txBody>
          <a:bodyPr anchorCtr="0" anchor="t" bIns="91425" lIns="91425" rIns="91425" tIns="91425"/>
          <a:lstStyle>
            <a:lvl1pPr indent="0" lvl="0" marL="0" marR="0" rtl="0" algn="l">
              <a:lnSpc>
                <a:spcPct val="100000"/>
              </a:lnSpc>
              <a:spcBef>
                <a:spcPts val="0"/>
              </a:spcBef>
              <a:spcAft>
                <a:spcPts val="0"/>
              </a:spcAft>
              <a:buNone/>
              <a:defRPr b="0" i="0" sz="2400" u="none">
                <a:solidFill>
                  <a:schemeClr val="dk1"/>
                </a:solidFill>
                <a:latin typeface="Verdana"/>
                <a:ea typeface="Verdana"/>
                <a:cs typeface="Verdana"/>
                <a:sym typeface="Verdana"/>
              </a:defRPr>
            </a:lvl1pPr>
            <a:lvl2pPr indent="0" lvl="1" marL="457200" marR="0" rtl="0" algn="l">
              <a:lnSpc>
                <a:spcPct val="100000"/>
              </a:lnSpc>
              <a:spcBef>
                <a:spcPts val="0"/>
              </a:spcBef>
              <a:spcAft>
                <a:spcPts val="0"/>
              </a:spcAft>
              <a:buNone/>
              <a:defRPr b="0" i="0" sz="2400" u="none" cap="none" strike="noStrike">
                <a:solidFill>
                  <a:schemeClr val="dk1"/>
                </a:solidFill>
                <a:latin typeface="Verdana"/>
                <a:ea typeface="Verdana"/>
                <a:cs typeface="Verdana"/>
                <a:sym typeface="Verdana"/>
              </a:defRPr>
            </a:lvl2pPr>
            <a:lvl3pPr indent="0" lvl="2" marL="914400" marR="0" rtl="0" algn="l">
              <a:lnSpc>
                <a:spcPct val="100000"/>
              </a:lnSpc>
              <a:spcBef>
                <a:spcPts val="0"/>
              </a:spcBef>
              <a:spcAft>
                <a:spcPts val="0"/>
              </a:spcAft>
              <a:buNone/>
              <a:defRPr b="0" i="0" sz="2400" u="none" cap="none" strike="noStrike">
                <a:solidFill>
                  <a:schemeClr val="dk1"/>
                </a:solidFill>
                <a:latin typeface="Verdana"/>
                <a:ea typeface="Verdana"/>
                <a:cs typeface="Verdana"/>
                <a:sym typeface="Verdana"/>
              </a:defRPr>
            </a:lvl3pPr>
            <a:lvl4pPr indent="0" lvl="3" marL="1371600" marR="0" rtl="0" algn="l">
              <a:lnSpc>
                <a:spcPct val="100000"/>
              </a:lnSpc>
              <a:spcBef>
                <a:spcPts val="0"/>
              </a:spcBef>
              <a:spcAft>
                <a:spcPts val="0"/>
              </a:spcAft>
              <a:buNone/>
              <a:defRPr b="0" i="0" sz="2400" u="none" cap="none" strike="noStrike">
                <a:solidFill>
                  <a:schemeClr val="dk1"/>
                </a:solidFill>
                <a:latin typeface="Verdana"/>
                <a:ea typeface="Verdana"/>
                <a:cs typeface="Verdana"/>
                <a:sym typeface="Verdana"/>
              </a:defRPr>
            </a:lvl4pPr>
            <a:lvl5pPr indent="0" lvl="4" marL="1828800" marR="0" rtl="0" algn="l">
              <a:lnSpc>
                <a:spcPct val="100000"/>
              </a:lnSpc>
              <a:spcBef>
                <a:spcPts val="0"/>
              </a:spcBef>
              <a:spcAft>
                <a:spcPts val="0"/>
              </a:spcAft>
              <a:buNone/>
              <a:defRPr b="0" i="0" sz="2400" u="none" cap="none" strike="noStrike">
                <a:solidFill>
                  <a:schemeClr val="dk1"/>
                </a:solidFill>
                <a:latin typeface="Verdana"/>
                <a:ea typeface="Verdana"/>
                <a:cs typeface="Verdana"/>
                <a:sym typeface="Verdana"/>
              </a:defRPr>
            </a:lvl5pPr>
            <a:lvl6pPr indent="0" lvl="5" marL="2286000" marR="0" rtl="0" algn="l">
              <a:lnSpc>
                <a:spcPct val="100000"/>
              </a:lnSpc>
              <a:spcBef>
                <a:spcPts val="0"/>
              </a:spcBef>
              <a:spcAft>
                <a:spcPts val="0"/>
              </a:spcAft>
              <a:buNone/>
              <a:defRPr b="0" i="0" sz="2400" u="none" cap="none" strike="noStrike">
                <a:solidFill>
                  <a:schemeClr val="dk1"/>
                </a:solidFill>
                <a:latin typeface="Verdana"/>
                <a:ea typeface="Verdana"/>
                <a:cs typeface="Verdana"/>
                <a:sym typeface="Verdana"/>
              </a:defRPr>
            </a:lvl6pPr>
            <a:lvl7pPr indent="0" lvl="6" marL="3200400" marR="0" rtl="0" algn="l">
              <a:lnSpc>
                <a:spcPct val="100000"/>
              </a:lnSpc>
              <a:spcBef>
                <a:spcPts val="0"/>
              </a:spcBef>
              <a:spcAft>
                <a:spcPts val="0"/>
              </a:spcAft>
              <a:buNone/>
              <a:defRPr b="0" i="0" sz="2400" u="none" cap="none" strike="noStrike">
                <a:solidFill>
                  <a:schemeClr val="dk1"/>
                </a:solidFill>
                <a:latin typeface="Verdana"/>
                <a:ea typeface="Verdana"/>
                <a:cs typeface="Verdana"/>
                <a:sym typeface="Verdana"/>
              </a:defRPr>
            </a:lvl7pPr>
            <a:lvl8pPr indent="0" lvl="7" marL="4572000" marR="0" rtl="0" algn="l">
              <a:lnSpc>
                <a:spcPct val="100000"/>
              </a:lnSpc>
              <a:spcBef>
                <a:spcPts val="0"/>
              </a:spcBef>
              <a:spcAft>
                <a:spcPts val="0"/>
              </a:spcAft>
              <a:buNone/>
              <a:defRPr b="0" i="0" sz="2400" u="none" cap="none" strike="noStrike">
                <a:solidFill>
                  <a:schemeClr val="dk1"/>
                </a:solidFill>
                <a:latin typeface="Verdana"/>
                <a:ea typeface="Verdana"/>
                <a:cs typeface="Verdana"/>
                <a:sym typeface="Verdana"/>
              </a:defRPr>
            </a:lvl8pPr>
            <a:lvl9pPr indent="0" lvl="8" marL="6400800" marR="0" rtl="0" algn="l">
              <a:lnSpc>
                <a:spcPct val="100000"/>
              </a:lnSpc>
              <a:spcBef>
                <a:spcPts val="0"/>
              </a:spcBef>
              <a:spcAft>
                <a:spcPts val="0"/>
              </a:spcAft>
              <a:buNone/>
              <a:defRPr b="0" i="0" sz="2400" u="none" cap="none" strike="noStrike">
                <a:solidFill>
                  <a:schemeClr val="dk1"/>
                </a:solidFill>
                <a:latin typeface="Verdana"/>
                <a:ea typeface="Verdana"/>
                <a:cs typeface="Verdana"/>
                <a:sym typeface="Verdana"/>
              </a:defRPr>
            </a:lvl9pPr>
          </a:lstStyle>
          <a:p/>
        </p:txBody>
      </p:sp>
      <p:sp>
        <p:nvSpPr>
          <p:cNvPr id="94" name="Shape 94"/>
          <p:cNvSpPr txBox="1"/>
          <p:nvPr>
            <p:ph idx="12" type="sldNum"/>
          </p:nvPr>
        </p:nvSpPr>
        <p:spPr>
          <a:xfrm>
            <a:off x="6553200" y="6248400"/>
            <a:ext cx="1904999" cy="457200"/>
          </a:xfrm>
          <a:prstGeom prst="rect">
            <a:avLst/>
          </a:prstGeom>
          <a:noFill/>
          <a:ln>
            <a:noFill/>
          </a:ln>
        </p:spPr>
        <p:txBody>
          <a:bodyPr anchorCtr="0" anchor="t" bIns="45700" lIns="91425" rIns="91425" tIns="45700">
            <a:noAutofit/>
          </a:bodyPr>
          <a:lstStyle/>
          <a:p>
            <a:pPr indent="0" lvl="0" marL="0" marR="0" rtl="0" algn="r">
              <a:lnSpc>
                <a:spcPct val="100000"/>
              </a:lnSpc>
              <a:spcBef>
                <a:spcPts val="0"/>
              </a:spcBef>
              <a:spcAft>
                <a:spcPts val="0"/>
              </a:spcAft>
              <a:buClr>
                <a:schemeClr val="dk1"/>
              </a:buClr>
              <a:buSzPct val="25000"/>
              <a:buFont typeface="Times New Roman"/>
              <a:buNone/>
            </a:pPr>
            <a:fld id="{00000000-1234-1234-1234-123412341234}" type="slidenum">
              <a:rPr b="0" i="0" lang="en-US" sz="1400" u="none">
                <a:solidFill>
                  <a:schemeClr val="dk1"/>
                </a:solidFill>
                <a:latin typeface="Times New Roman"/>
                <a:ea typeface="Times New Roman"/>
                <a:cs typeface="Times New Roman"/>
                <a:sym typeface="Times New Roman"/>
              </a:rPr>
              <a:t>‹#›</a:t>
            </a:fld>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woObj">
  <p:cSld name="Due contenuti">
    <p:spTree>
      <p:nvGrpSpPr>
        <p:cNvPr id="95" name="Shape 95"/>
        <p:cNvGrpSpPr/>
        <p:nvPr/>
      </p:nvGrpSpPr>
      <p:grpSpPr>
        <a:xfrm>
          <a:off x="0" y="0"/>
          <a:ext cx="0" cy="0"/>
          <a:chOff x="0" y="0"/>
          <a:chExt cx="0" cy="0"/>
        </a:xfrm>
      </p:grpSpPr>
      <p:sp>
        <p:nvSpPr>
          <p:cNvPr id="96" name="Shape 96"/>
          <p:cNvSpPr txBox="1"/>
          <p:nvPr>
            <p:ph type="title"/>
          </p:nvPr>
        </p:nvSpPr>
        <p:spPr>
          <a:xfrm>
            <a:off x="685800" y="609600"/>
            <a:ext cx="7772400" cy="1143000"/>
          </a:xfrm>
          <a:prstGeom prst="rect">
            <a:avLst/>
          </a:prstGeom>
          <a:noFill/>
          <a:ln>
            <a:noFill/>
          </a:ln>
        </p:spPr>
        <p:txBody>
          <a:bodyPr anchorCtr="0" anchor="ctr" bIns="91425" lIns="91425" rIns="91425" tIns="91425"/>
          <a:lstStyle>
            <a:lvl1pPr indent="0" lvl="0" marL="0" marR="0" rtl="0" algn="ctr">
              <a:spcBef>
                <a:spcPts val="0"/>
              </a:spcBef>
              <a:spcAft>
                <a:spcPts val="0"/>
              </a:spcAft>
              <a:buNone/>
              <a:defRPr b="0" i="0" sz="4400" u="none" cap="none" strike="noStrike">
                <a:solidFill>
                  <a:schemeClr val="dk2"/>
                </a:solidFill>
                <a:latin typeface="Times New Roman"/>
                <a:ea typeface="Times New Roman"/>
                <a:cs typeface="Times New Roman"/>
                <a:sym typeface="Times New Roman"/>
              </a:defRPr>
            </a:lvl1pPr>
            <a:lvl2pPr indent="0" lvl="1" marL="0" marR="0" rtl="0" algn="ctr">
              <a:spcBef>
                <a:spcPts val="0"/>
              </a:spcBef>
              <a:spcAft>
                <a:spcPts val="0"/>
              </a:spcAft>
              <a:buNone/>
              <a:defRPr b="0" i="0" sz="4400" u="none" cap="none" strike="noStrike">
                <a:solidFill>
                  <a:schemeClr val="dk2"/>
                </a:solidFill>
                <a:latin typeface="Times New Roman"/>
                <a:ea typeface="Times New Roman"/>
                <a:cs typeface="Times New Roman"/>
                <a:sym typeface="Times New Roman"/>
              </a:defRPr>
            </a:lvl2pPr>
            <a:lvl3pPr indent="0" lvl="2" marL="0" marR="0" rtl="0" algn="ctr">
              <a:spcBef>
                <a:spcPts val="0"/>
              </a:spcBef>
              <a:spcAft>
                <a:spcPts val="0"/>
              </a:spcAft>
              <a:buNone/>
              <a:defRPr b="0" i="0" sz="4400" u="none" cap="none" strike="noStrike">
                <a:solidFill>
                  <a:schemeClr val="dk2"/>
                </a:solidFill>
                <a:latin typeface="Times New Roman"/>
                <a:ea typeface="Times New Roman"/>
                <a:cs typeface="Times New Roman"/>
                <a:sym typeface="Times New Roman"/>
              </a:defRPr>
            </a:lvl3pPr>
            <a:lvl4pPr indent="0" lvl="3" marL="0" marR="0" rtl="0" algn="ctr">
              <a:spcBef>
                <a:spcPts val="0"/>
              </a:spcBef>
              <a:spcAft>
                <a:spcPts val="0"/>
              </a:spcAft>
              <a:buNone/>
              <a:defRPr b="0" i="0" sz="4400" u="none" cap="none" strike="noStrike">
                <a:solidFill>
                  <a:schemeClr val="dk2"/>
                </a:solidFill>
                <a:latin typeface="Times New Roman"/>
                <a:ea typeface="Times New Roman"/>
                <a:cs typeface="Times New Roman"/>
                <a:sym typeface="Times New Roman"/>
              </a:defRPr>
            </a:lvl4pPr>
            <a:lvl5pPr indent="0" lvl="4" marL="0" marR="0" rtl="0" algn="ctr">
              <a:spcBef>
                <a:spcPts val="0"/>
              </a:spcBef>
              <a:spcAft>
                <a:spcPts val="0"/>
              </a:spcAft>
              <a:buNone/>
              <a:defRPr b="0" i="0" sz="4400" u="none" cap="none" strike="noStrike">
                <a:solidFill>
                  <a:schemeClr val="dk2"/>
                </a:solidFill>
                <a:latin typeface="Times New Roman"/>
                <a:ea typeface="Times New Roman"/>
                <a:cs typeface="Times New Roman"/>
                <a:sym typeface="Times New Roman"/>
              </a:defRPr>
            </a:lvl5pPr>
            <a:lvl6pPr indent="0" lvl="5" marL="457200" marR="0" rtl="0" algn="ctr">
              <a:spcBef>
                <a:spcPts val="0"/>
              </a:spcBef>
              <a:spcAft>
                <a:spcPts val="0"/>
              </a:spcAft>
              <a:buNone/>
              <a:defRPr b="0" i="0" sz="4400" u="none" cap="none" strike="noStrike">
                <a:solidFill>
                  <a:schemeClr val="dk2"/>
                </a:solidFill>
                <a:latin typeface="Times New Roman"/>
                <a:ea typeface="Times New Roman"/>
                <a:cs typeface="Times New Roman"/>
                <a:sym typeface="Times New Roman"/>
              </a:defRPr>
            </a:lvl6pPr>
            <a:lvl7pPr indent="0" lvl="6" marL="914400" marR="0" rtl="0" algn="ctr">
              <a:spcBef>
                <a:spcPts val="0"/>
              </a:spcBef>
              <a:spcAft>
                <a:spcPts val="0"/>
              </a:spcAft>
              <a:buNone/>
              <a:defRPr b="0" i="0" sz="4400" u="none" cap="none" strike="noStrike">
                <a:solidFill>
                  <a:schemeClr val="dk2"/>
                </a:solidFill>
                <a:latin typeface="Times New Roman"/>
                <a:ea typeface="Times New Roman"/>
                <a:cs typeface="Times New Roman"/>
                <a:sym typeface="Times New Roman"/>
              </a:defRPr>
            </a:lvl7pPr>
            <a:lvl8pPr indent="0" lvl="7" marL="1371600" marR="0" rtl="0" algn="ctr">
              <a:spcBef>
                <a:spcPts val="0"/>
              </a:spcBef>
              <a:spcAft>
                <a:spcPts val="0"/>
              </a:spcAft>
              <a:buNone/>
              <a:defRPr b="0" i="0" sz="4400" u="none" cap="none" strike="noStrike">
                <a:solidFill>
                  <a:schemeClr val="dk2"/>
                </a:solidFill>
                <a:latin typeface="Times New Roman"/>
                <a:ea typeface="Times New Roman"/>
                <a:cs typeface="Times New Roman"/>
                <a:sym typeface="Times New Roman"/>
              </a:defRPr>
            </a:lvl8pPr>
            <a:lvl9pPr indent="0" lvl="8" marL="1828800" marR="0" rtl="0" algn="ctr">
              <a:spcBef>
                <a:spcPts val="0"/>
              </a:spcBef>
              <a:spcAft>
                <a:spcPts val="0"/>
              </a:spcAft>
              <a:buNone/>
              <a:defRPr b="0" i="0" sz="4400" u="none" cap="none" strike="noStrike">
                <a:solidFill>
                  <a:schemeClr val="dk2"/>
                </a:solidFill>
                <a:latin typeface="Times New Roman"/>
                <a:ea typeface="Times New Roman"/>
                <a:cs typeface="Times New Roman"/>
                <a:sym typeface="Times New Roman"/>
              </a:defRPr>
            </a:lvl9pPr>
          </a:lstStyle>
          <a:p/>
        </p:txBody>
      </p:sp>
      <p:sp>
        <p:nvSpPr>
          <p:cNvPr id="97" name="Shape 97"/>
          <p:cNvSpPr txBox="1"/>
          <p:nvPr>
            <p:ph idx="1" type="body"/>
          </p:nvPr>
        </p:nvSpPr>
        <p:spPr>
          <a:xfrm>
            <a:off x="685800" y="1981200"/>
            <a:ext cx="3809999" cy="4114800"/>
          </a:xfrm>
          <a:prstGeom prst="rect">
            <a:avLst/>
          </a:prstGeom>
          <a:noFill/>
          <a:ln>
            <a:noFill/>
          </a:ln>
        </p:spPr>
        <p:txBody>
          <a:bodyPr anchorCtr="0" anchor="t" bIns="91425" lIns="91425" rIns="91425" tIns="91425"/>
          <a:lstStyle>
            <a:lvl1pPr indent="-139700" lvl="0" marL="342900" marR="0" rtl="0" algn="l">
              <a:spcBef>
                <a:spcPts val="640"/>
              </a:spcBef>
              <a:spcAft>
                <a:spcPts val="0"/>
              </a:spcAft>
              <a:buClr>
                <a:schemeClr val="dk1"/>
              </a:buClr>
              <a:buSzPct val="100000"/>
              <a:buFont typeface="Times New Roman"/>
              <a:buChar char="•"/>
              <a:defRPr b="0" i="0" sz="3200" u="none" cap="none" strike="noStrike">
                <a:solidFill>
                  <a:schemeClr val="dk1"/>
                </a:solidFill>
                <a:latin typeface="Times New Roman"/>
                <a:ea typeface="Times New Roman"/>
                <a:cs typeface="Times New Roman"/>
                <a:sym typeface="Times New Roman"/>
              </a:defRPr>
            </a:lvl1pPr>
            <a:lvl2pPr indent="-107950" lvl="1" marL="742950" marR="0" rtl="0" algn="l">
              <a:spcBef>
                <a:spcPts val="560"/>
              </a:spcBef>
              <a:spcAft>
                <a:spcPts val="0"/>
              </a:spcAft>
              <a:buClr>
                <a:schemeClr val="dk1"/>
              </a:buClr>
              <a:buSzPct val="100000"/>
              <a:buFont typeface="Times New Roman"/>
              <a:buChar char="–"/>
              <a:defRPr b="0" i="0" sz="2800" u="none" cap="none" strike="noStrike">
                <a:solidFill>
                  <a:schemeClr val="dk1"/>
                </a:solidFill>
                <a:latin typeface="Times New Roman"/>
                <a:ea typeface="Times New Roman"/>
                <a:cs typeface="Times New Roman"/>
                <a:sym typeface="Times New Roman"/>
              </a:defRPr>
            </a:lvl2pPr>
            <a:lvl3pPr indent="-76200" lvl="2" marL="1143000" marR="0" rtl="0" algn="l">
              <a:spcBef>
                <a:spcPts val="480"/>
              </a:spcBef>
              <a:spcAft>
                <a:spcPts val="0"/>
              </a:spcAft>
              <a:buClr>
                <a:schemeClr val="dk1"/>
              </a:buClr>
              <a:buSzPct val="100000"/>
              <a:buFont typeface="Times New Roman"/>
              <a:buChar char="•"/>
              <a:defRPr b="0" i="0" sz="2400" u="none" cap="none" strike="noStrike">
                <a:solidFill>
                  <a:schemeClr val="dk1"/>
                </a:solidFill>
                <a:latin typeface="Times New Roman"/>
                <a:ea typeface="Times New Roman"/>
                <a:cs typeface="Times New Roman"/>
                <a:sym typeface="Times New Roman"/>
              </a:defRPr>
            </a:lvl3pPr>
            <a:lvl4pPr indent="-101600" lvl="3" marL="1600200" marR="0" rtl="0" algn="l">
              <a:spcBef>
                <a:spcPts val="400"/>
              </a:spcBef>
              <a:spcAft>
                <a:spcPts val="0"/>
              </a:spcAft>
              <a:buClr>
                <a:schemeClr val="dk1"/>
              </a:buClr>
              <a:buSzPct val="100000"/>
              <a:buFont typeface="Times New Roman"/>
              <a:buChar char="–"/>
              <a:defRPr b="0" i="0" sz="2000" u="none" cap="none" strike="noStrike">
                <a:solidFill>
                  <a:schemeClr val="dk1"/>
                </a:solidFill>
                <a:latin typeface="Times New Roman"/>
                <a:ea typeface="Times New Roman"/>
                <a:cs typeface="Times New Roman"/>
                <a:sym typeface="Times New Roman"/>
              </a:defRPr>
            </a:lvl4pPr>
            <a:lvl5pPr indent="-101600" lvl="4" marL="2057400" marR="0" rtl="0" algn="l">
              <a:spcBef>
                <a:spcPts val="400"/>
              </a:spcBef>
              <a:spcAft>
                <a:spcPts val="0"/>
              </a:spcAft>
              <a:buClr>
                <a:schemeClr val="dk1"/>
              </a:buClr>
              <a:buSzPct val="100000"/>
              <a:buFont typeface="Times New Roman"/>
              <a:buChar char="»"/>
              <a:defRPr b="0" i="0" sz="2000" u="none" cap="none" strike="noStrike">
                <a:solidFill>
                  <a:schemeClr val="dk1"/>
                </a:solidFill>
                <a:latin typeface="Times New Roman"/>
                <a:ea typeface="Times New Roman"/>
                <a:cs typeface="Times New Roman"/>
                <a:sym typeface="Times New Roman"/>
              </a:defRPr>
            </a:lvl5pPr>
            <a:lvl6pPr indent="-114300" lvl="5" marL="2514600" marR="0" rtl="0" algn="l">
              <a:lnSpc>
                <a:spcPct val="90000"/>
              </a:lnSpc>
              <a:spcBef>
                <a:spcPts val="500"/>
              </a:spcBef>
              <a:buClr>
                <a:schemeClr val="dk1"/>
              </a:buClr>
              <a:buSzPct val="100000"/>
              <a:buFont typeface="Arial"/>
              <a:buChar char="•"/>
              <a:defRPr b="0" i="0" sz="1800" u="none" cap="none" strike="noStrike">
                <a:solidFill>
                  <a:schemeClr val="dk1"/>
                </a:solidFill>
                <a:latin typeface="Times New Roman"/>
                <a:ea typeface="Times New Roman"/>
                <a:cs typeface="Times New Roman"/>
                <a:sym typeface="Times New Roman"/>
              </a:defRPr>
            </a:lvl6pPr>
            <a:lvl7pPr indent="-114300" lvl="6" marL="2971800" marR="0" rtl="0" algn="l">
              <a:lnSpc>
                <a:spcPct val="90000"/>
              </a:lnSpc>
              <a:spcBef>
                <a:spcPts val="500"/>
              </a:spcBef>
              <a:buClr>
                <a:schemeClr val="dk1"/>
              </a:buClr>
              <a:buSzPct val="100000"/>
              <a:buFont typeface="Arial"/>
              <a:buChar char="•"/>
              <a:defRPr b="0" i="0" sz="1800" u="none" cap="none" strike="noStrike">
                <a:solidFill>
                  <a:schemeClr val="dk1"/>
                </a:solidFill>
                <a:latin typeface="Times New Roman"/>
                <a:ea typeface="Times New Roman"/>
                <a:cs typeface="Times New Roman"/>
                <a:sym typeface="Times New Roman"/>
              </a:defRPr>
            </a:lvl7pPr>
            <a:lvl8pPr indent="-114300" lvl="7" marL="3429000" marR="0" rtl="0" algn="l">
              <a:lnSpc>
                <a:spcPct val="90000"/>
              </a:lnSpc>
              <a:spcBef>
                <a:spcPts val="500"/>
              </a:spcBef>
              <a:buClr>
                <a:schemeClr val="dk1"/>
              </a:buClr>
              <a:buSzPct val="100000"/>
              <a:buFont typeface="Arial"/>
              <a:buChar char="•"/>
              <a:defRPr b="0" i="0" sz="1800" u="none" cap="none" strike="noStrike">
                <a:solidFill>
                  <a:schemeClr val="dk1"/>
                </a:solidFill>
                <a:latin typeface="Times New Roman"/>
                <a:ea typeface="Times New Roman"/>
                <a:cs typeface="Times New Roman"/>
                <a:sym typeface="Times New Roman"/>
              </a:defRPr>
            </a:lvl8pPr>
            <a:lvl9pPr indent="-114300" lvl="8" marL="3886200" marR="0" rtl="0" algn="l">
              <a:lnSpc>
                <a:spcPct val="90000"/>
              </a:lnSpc>
              <a:spcBef>
                <a:spcPts val="500"/>
              </a:spcBef>
              <a:buClr>
                <a:schemeClr val="dk1"/>
              </a:buClr>
              <a:buSzPct val="100000"/>
              <a:buFont typeface="Arial"/>
              <a:buChar char="•"/>
              <a:defRPr b="0" i="0" sz="1800" u="none" cap="none" strike="noStrike">
                <a:solidFill>
                  <a:schemeClr val="dk1"/>
                </a:solidFill>
                <a:latin typeface="Times New Roman"/>
                <a:ea typeface="Times New Roman"/>
                <a:cs typeface="Times New Roman"/>
                <a:sym typeface="Times New Roman"/>
              </a:defRPr>
            </a:lvl9pPr>
          </a:lstStyle>
          <a:p/>
        </p:txBody>
      </p:sp>
      <p:sp>
        <p:nvSpPr>
          <p:cNvPr id="98" name="Shape 98"/>
          <p:cNvSpPr txBox="1"/>
          <p:nvPr>
            <p:ph idx="2" type="body"/>
          </p:nvPr>
        </p:nvSpPr>
        <p:spPr>
          <a:xfrm>
            <a:off x="4648200" y="1981200"/>
            <a:ext cx="3809999" cy="4114800"/>
          </a:xfrm>
          <a:prstGeom prst="rect">
            <a:avLst/>
          </a:prstGeom>
          <a:noFill/>
          <a:ln>
            <a:noFill/>
          </a:ln>
        </p:spPr>
        <p:txBody>
          <a:bodyPr anchorCtr="0" anchor="t" bIns="91425" lIns="91425" rIns="91425" tIns="91425"/>
          <a:lstStyle>
            <a:lvl1pPr indent="-139700" lvl="0" marL="342900" marR="0" rtl="0" algn="l">
              <a:spcBef>
                <a:spcPts val="640"/>
              </a:spcBef>
              <a:spcAft>
                <a:spcPts val="0"/>
              </a:spcAft>
              <a:buClr>
                <a:schemeClr val="dk1"/>
              </a:buClr>
              <a:buSzPct val="100000"/>
              <a:buFont typeface="Times New Roman"/>
              <a:buChar char="•"/>
              <a:defRPr b="0" i="0" sz="3200" u="none" cap="none" strike="noStrike">
                <a:solidFill>
                  <a:schemeClr val="dk1"/>
                </a:solidFill>
                <a:latin typeface="Times New Roman"/>
                <a:ea typeface="Times New Roman"/>
                <a:cs typeface="Times New Roman"/>
                <a:sym typeface="Times New Roman"/>
              </a:defRPr>
            </a:lvl1pPr>
            <a:lvl2pPr indent="-107950" lvl="1" marL="742950" marR="0" rtl="0" algn="l">
              <a:spcBef>
                <a:spcPts val="560"/>
              </a:spcBef>
              <a:spcAft>
                <a:spcPts val="0"/>
              </a:spcAft>
              <a:buClr>
                <a:schemeClr val="dk1"/>
              </a:buClr>
              <a:buSzPct val="100000"/>
              <a:buFont typeface="Times New Roman"/>
              <a:buChar char="–"/>
              <a:defRPr b="0" i="0" sz="2800" u="none" cap="none" strike="noStrike">
                <a:solidFill>
                  <a:schemeClr val="dk1"/>
                </a:solidFill>
                <a:latin typeface="Times New Roman"/>
                <a:ea typeface="Times New Roman"/>
                <a:cs typeface="Times New Roman"/>
                <a:sym typeface="Times New Roman"/>
              </a:defRPr>
            </a:lvl2pPr>
            <a:lvl3pPr indent="-76200" lvl="2" marL="1143000" marR="0" rtl="0" algn="l">
              <a:spcBef>
                <a:spcPts val="480"/>
              </a:spcBef>
              <a:spcAft>
                <a:spcPts val="0"/>
              </a:spcAft>
              <a:buClr>
                <a:schemeClr val="dk1"/>
              </a:buClr>
              <a:buSzPct val="100000"/>
              <a:buFont typeface="Times New Roman"/>
              <a:buChar char="•"/>
              <a:defRPr b="0" i="0" sz="2400" u="none" cap="none" strike="noStrike">
                <a:solidFill>
                  <a:schemeClr val="dk1"/>
                </a:solidFill>
                <a:latin typeface="Times New Roman"/>
                <a:ea typeface="Times New Roman"/>
                <a:cs typeface="Times New Roman"/>
                <a:sym typeface="Times New Roman"/>
              </a:defRPr>
            </a:lvl3pPr>
            <a:lvl4pPr indent="-101600" lvl="3" marL="1600200" marR="0" rtl="0" algn="l">
              <a:spcBef>
                <a:spcPts val="400"/>
              </a:spcBef>
              <a:spcAft>
                <a:spcPts val="0"/>
              </a:spcAft>
              <a:buClr>
                <a:schemeClr val="dk1"/>
              </a:buClr>
              <a:buSzPct val="100000"/>
              <a:buFont typeface="Times New Roman"/>
              <a:buChar char="–"/>
              <a:defRPr b="0" i="0" sz="2000" u="none" cap="none" strike="noStrike">
                <a:solidFill>
                  <a:schemeClr val="dk1"/>
                </a:solidFill>
                <a:latin typeface="Times New Roman"/>
                <a:ea typeface="Times New Roman"/>
                <a:cs typeface="Times New Roman"/>
                <a:sym typeface="Times New Roman"/>
              </a:defRPr>
            </a:lvl4pPr>
            <a:lvl5pPr indent="-101600" lvl="4" marL="2057400" marR="0" rtl="0" algn="l">
              <a:spcBef>
                <a:spcPts val="400"/>
              </a:spcBef>
              <a:spcAft>
                <a:spcPts val="0"/>
              </a:spcAft>
              <a:buClr>
                <a:schemeClr val="dk1"/>
              </a:buClr>
              <a:buSzPct val="100000"/>
              <a:buFont typeface="Times New Roman"/>
              <a:buChar char="»"/>
              <a:defRPr b="0" i="0" sz="2000" u="none" cap="none" strike="noStrike">
                <a:solidFill>
                  <a:schemeClr val="dk1"/>
                </a:solidFill>
                <a:latin typeface="Times New Roman"/>
                <a:ea typeface="Times New Roman"/>
                <a:cs typeface="Times New Roman"/>
                <a:sym typeface="Times New Roman"/>
              </a:defRPr>
            </a:lvl5pPr>
            <a:lvl6pPr indent="-114300" lvl="5" marL="2514600" marR="0" rtl="0" algn="l">
              <a:lnSpc>
                <a:spcPct val="90000"/>
              </a:lnSpc>
              <a:spcBef>
                <a:spcPts val="500"/>
              </a:spcBef>
              <a:buClr>
                <a:schemeClr val="dk1"/>
              </a:buClr>
              <a:buSzPct val="100000"/>
              <a:buFont typeface="Arial"/>
              <a:buChar char="•"/>
              <a:defRPr b="0" i="0" sz="1800" u="none" cap="none" strike="noStrike">
                <a:solidFill>
                  <a:schemeClr val="dk1"/>
                </a:solidFill>
                <a:latin typeface="Times New Roman"/>
                <a:ea typeface="Times New Roman"/>
                <a:cs typeface="Times New Roman"/>
                <a:sym typeface="Times New Roman"/>
              </a:defRPr>
            </a:lvl6pPr>
            <a:lvl7pPr indent="-114300" lvl="6" marL="2971800" marR="0" rtl="0" algn="l">
              <a:lnSpc>
                <a:spcPct val="90000"/>
              </a:lnSpc>
              <a:spcBef>
                <a:spcPts val="500"/>
              </a:spcBef>
              <a:buClr>
                <a:schemeClr val="dk1"/>
              </a:buClr>
              <a:buSzPct val="100000"/>
              <a:buFont typeface="Arial"/>
              <a:buChar char="•"/>
              <a:defRPr b="0" i="0" sz="1800" u="none" cap="none" strike="noStrike">
                <a:solidFill>
                  <a:schemeClr val="dk1"/>
                </a:solidFill>
                <a:latin typeface="Times New Roman"/>
                <a:ea typeface="Times New Roman"/>
                <a:cs typeface="Times New Roman"/>
                <a:sym typeface="Times New Roman"/>
              </a:defRPr>
            </a:lvl7pPr>
            <a:lvl8pPr indent="-114300" lvl="7" marL="3429000" marR="0" rtl="0" algn="l">
              <a:lnSpc>
                <a:spcPct val="90000"/>
              </a:lnSpc>
              <a:spcBef>
                <a:spcPts val="500"/>
              </a:spcBef>
              <a:buClr>
                <a:schemeClr val="dk1"/>
              </a:buClr>
              <a:buSzPct val="100000"/>
              <a:buFont typeface="Arial"/>
              <a:buChar char="•"/>
              <a:defRPr b="0" i="0" sz="1800" u="none" cap="none" strike="noStrike">
                <a:solidFill>
                  <a:schemeClr val="dk1"/>
                </a:solidFill>
                <a:latin typeface="Times New Roman"/>
                <a:ea typeface="Times New Roman"/>
                <a:cs typeface="Times New Roman"/>
                <a:sym typeface="Times New Roman"/>
              </a:defRPr>
            </a:lvl8pPr>
            <a:lvl9pPr indent="-114300" lvl="8" marL="3886200" marR="0" rtl="0" algn="l">
              <a:lnSpc>
                <a:spcPct val="90000"/>
              </a:lnSpc>
              <a:spcBef>
                <a:spcPts val="500"/>
              </a:spcBef>
              <a:buClr>
                <a:schemeClr val="dk1"/>
              </a:buClr>
              <a:buSzPct val="100000"/>
              <a:buFont typeface="Arial"/>
              <a:buChar char="•"/>
              <a:defRPr b="0" i="0" sz="1800" u="none" cap="none" strike="noStrike">
                <a:solidFill>
                  <a:schemeClr val="dk1"/>
                </a:solidFill>
                <a:latin typeface="Times New Roman"/>
                <a:ea typeface="Times New Roman"/>
                <a:cs typeface="Times New Roman"/>
                <a:sym typeface="Times New Roman"/>
              </a:defRPr>
            </a:lvl9pPr>
          </a:lstStyle>
          <a:p/>
        </p:txBody>
      </p:sp>
      <p:sp>
        <p:nvSpPr>
          <p:cNvPr id="99" name="Shape 99"/>
          <p:cNvSpPr txBox="1"/>
          <p:nvPr>
            <p:ph idx="10" type="dt"/>
          </p:nvPr>
        </p:nvSpPr>
        <p:spPr>
          <a:xfrm>
            <a:off x="685800" y="6248400"/>
            <a:ext cx="1904999" cy="457200"/>
          </a:xfrm>
          <a:prstGeom prst="rect">
            <a:avLst/>
          </a:prstGeom>
          <a:noFill/>
          <a:ln>
            <a:noFill/>
          </a:ln>
        </p:spPr>
        <p:txBody>
          <a:bodyPr anchorCtr="0" anchor="t" bIns="91425" lIns="91425" rIns="91425" tIns="91425"/>
          <a:lstStyle>
            <a:lvl1pPr indent="0" lvl="0" marL="0" marR="0" rtl="0" algn="l">
              <a:lnSpc>
                <a:spcPct val="100000"/>
              </a:lnSpc>
              <a:spcBef>
                <a:spcPts val="0"/>
              </a:spcBef>
              <a:spcAft>
                <a:spcPts val="0"/>
              </a:spcAft>
              <a:buNone/>
              <a:defRPr b="0" i="0" sz="2400" u="none">
                <a:solidFill>
                  <a:schemeClr val="dk1"/>
                </a:solidFill>
                <a:latin typeface="Verdana"/>
                <a:ea typeface="Verdana"/>
                <a:cs typeface="Verdana"/>
                <a:sym typeface="Verdana"/>
              </a:defRPr>
            </a:lvl1pPr>
            <a:lvl2pPr indent="0" lvl="1" marL="457200" marR="0" rtl="0" algn="l">
              <a:lnSpc>
                <a:spcPct val="100000"/>
              </a:lnSpc>
              <a:spcBef>
                <a:spcPts val="0"/>
              </a:spcBef>
              <a:spcAft>
                <a:spcPts val="0"/>
              </a:spcAft>
              <a:buNone/>
              <a:defRPr b="0" i="0" sz="2400" u="none" cap="none" strike="noStrike">
                <a:solidFill>
                  <a:schemeClr val="dk1"/>
                </a:solidFill>
                <a:latin typeface="Verdana"/>
                <a:ea typeface="Verdana"/>
                <a:cs typeface="Verdana"/>
                <a:sym typeface="Verdana"/>
              </a:defRPr>
            </a:lvl2pPr>
            <a:lvl3pPr indent="0" lvl="2" marL="914400" marR="0" rtl="0" algn="l">
              <a:lnSpc>
                <a:spcPct val="100000"/>
              </a:lnSpc>
              <a:spcBef>
                <a:spcPts val="0"/>
              </a:spcBef>
              <a:spcAft>
                <a:spcPts val="0"/>
              </a:spcAft>
              <a:buNone/>
              <a:defRPr b="0" i="0" sz="2400" u="none" cap="none" strike="noStrike">
                <a:solidFill>
                  <a:schemeClr val="dk1"/>
                </a:solidFill>
                <a:latin typeface="Verdana"/>
                <a:ea typeface="Verdana"/>
                <a:cs typeface="Verdana"/>
                <a:sym typeface="Verdana"/>
              </a:defRPr>
            </a:lvl3pPr>
            <a:lvl4pPr indent="0" lvl="3" marL="1371600" marR="0" rtl="0" algn="l">
              <a:lnSpc>
                <a:spcPct val="100000"/>
              </a:lnSpc>
              <a:spcBef>
                <a:spcPts val="0"/>
              </a:spcBef>
              <a:spcAft>
                <a:spcPts val="0"/>
              </a:spcAft>
              <a:buNone/>
              <a:defRPr b="0" i="0" sz="2400" u="none" cap="none" strike="noStrike">
                <a:solidFill>
                  <a:schemeClr val="dk1"/>
                </a:solidFill>
                <a:latin typeface="Verdana"/>
                <a:ea typeface="Verdana"/>
                <a:cs typeface="Verdana"/>
                <a:sym typeface="Verdana"/>
              </a:defRPr>
            </a:lvl4pPr>
            <a:lvl5pPr indent="0" lvl="4" marL="1828800" marR="0" rtl="0" algn="l">
              <a:lnSpc>
                <a:spcPct val="100000"/>
              </a:lnSpc>
              <a:spcBef>
                <a:spcPts val="0"/>
              </a:spcBef>
              <a:spcAft>
                <a:spcPts val="0"/>
              </a:spcAft>
              <a:buNone/>
              <a:defRPr b="0" i="0" sz="2400" u="none" cap="none" strike="noStrike">
                <a:solidFill>
                  <a:schemeClr val="dk1"/>
                </a:solidFill>
                <a:latin typeface="Verdana"/>
                <a:ea typeface="Verdana"/>
                <a:cs typeface="Verdana"/>
                <a:sym typeface="Verdana"/>
              </a:defRPr>
            </a:lvl5pPr>
            <a:lvl6pPr indent="0" lvl="5" marL="2286000" marR="0" rtl="0" algn="l">
              <a:lnSpc>
                <a:spcPct val="100000"/>
              </a:lnSpc>
              <a:spcBef>
                <a:spcPts val="0"/>
              </a:spcBef>
              <a:spcAft>
                <a:spcPts val="0"/>
              </a:spcAft>
              <a:buNone/>
              <a:defRPr b="0" i="0" sz="2400" u="none" cap="none" strike="noStrike">
                <a:solidFill>
                  <a:schemeClr val="dk1"/>
                </a:solidFill>
                <a:latin typeface="Verdana"/>
                <a:ea typeface="Verdana"/>
                <a:cs typeface="Verdana"/>
                <a:sym typeface="Verdana"/>
              </a:defRPr>
            </a:lvl6pPr>
            <a:lvl7pPr indent="0" lvl="6" marL="3200400" marR="0" rtl="0" algn="l">
              <a:lnSpc>
                <a:spcPct val="100000"/>
              </a:lnSpc>
              <a:spcBef>
                <a:spcPts val="0"/>
              </a:spcBef>
              <a:spcAft>
                <a:spcPts val="0"/>
              </a:spcAft>
              <a:buNone/>
              <a:defRPr b="0" i="0" sz="2400" u="none" cap="none" strike="noStrike">
                <a:solidFill>
                  <a:schemeClr val="dk1"/>
                </a:solidFill>
                <a:latin typeface="Verdana"/>
                <a:ea typeface="Verdana"/>
                <a:cs typeface="Verdana"/>
                <a:sym typeface="Verdana"/>
              </a:defRPr>
            </a:lvl7pPr>
            <a:lvl8pPr indent="0" lvl="7" marL="4572000" marR="0" rtl="0" algn="l">
              <a:lnSpc>
                <a:spcPct val="100000"/>
              </a:lnSpc>
              <a:spcBef>
                <a:spcPts val="0"/>
              </a:spcBef>
              <a:spcAft>
                <a:spcPts val="0"/>
              </a:spcAft>
              <a:buNone/>
              <a:defRPr b="0" i="0" sz="2400" u="none" cap="none" strike="noStrike">
                <a:solidFill>
                  <a:schemeClr val="dk1"/>
                </a:solidFill>
                <a:latin typeface="Verdana"/>
                <a:ea typeface="Verdana"/>
                <a:cs typeface="Verdana"/>
                <a:sym typeface="Verdana"/>
              </a:defRPr>
            </a:lvl8pPr>
            <a:lvl9pPr indent="0" lvl="8" marL="6400800" marR="0" rtl="0" algn="l">
              <a:lnSpc>
                <a:spcPct val="100000"/>
              </a:lnSpc>
              <a:spcBef>
                <a:spcPts val="0"/>
              </a:spcBef>
              <a:spcAft>
                <a:spcPts val="0"/>
              </a:spcAft>
              <a:buNone/>
              <a:defRPr b="0" i="0" sz="2400" u="none" cap="none" strike="noStrike">
                <a:solidFill>
                  <a:schemeClr val="dk1"/>
                </a:solidFill>
                <a:latin typeface="Verdana"/>
                <a:ea typeface="Verdana"/>
                <a:cs typeface="Verdana"/>
                <a:sym typeface="Verdana"/>
              </a:defRPr>
            </a:lvl9pPr>
          </a:lstStyle>
          <a:p/>
        </p:txBody>
      </p:sp>
      <p:sp>
        <p:nvSpPr>
          <p:cNvPr id="100" name="Shape 100"/>
          <p:cNvSpPr txBox="1"/>
          <p:nvPr>
            <p:ph idx="11" type="ftr"/>
          </p:nvPr>
        </p:nvSpPr>
        <p:spPr>
          <a:xfrm>
            <a:off x="3124200" y="6248400"/>
            <a:ext cx="2895600" cy="457200"/>
          </a:xfrm>
          <a:prstGeom prst="rect">
            <a:avLst/>
          </a:prstGeom>
          <a:noFill/>
          <a:ln>
            <a:noFill/>
          </a:ln>
        </p:spPr>
        <p:txBody>
          <a:bodyPr anchorCtr="0" anchor="t" bIns="91425" lIns="91425" rIns="91425" tIns="91425"/>
          <a:lstStyle>
            <a:lvl1pPr indent="0" lvl="0" marL="0" marR="0" rtl="0" algn="l">
              <a:lnSpc>
                <a:spcPct val="100000"/>
              </a:lnSpc>
              <a:spcBef>
                <a:spcPts val="0"/>
              </a:spcBef>
              <a:spcAft>
                <a:spcPts val="0"/>
              </a:spcAft>
              <a:buNone/>
              <a:defRPr b="0" i="0" sz="2400" u="none">
                <a:solidFill>
                  <a:schemeClr val="dk1"/>
                </a:solidFill>
                <a:latin typeface="Verdana"/>
                <a:ea typeface="Verdana"/>
                <a:cs typeface="Verdana"/>
                <a:sym typeface="Verdana"/>
              </a:defRPr>
            </a:lvl1pPr>
            <a:lvl2pPr indent="0" lvl="1" marL="457200" marR="0" rtl="0" algn="l">
              <a:lnSpc>
                <a:spcPct val="100000"/>
              </a:lnSpc>
              <a:spcBef>
                <a:spcPts val="0"/>
              </a:spcBef>
              <a:spcAft>
                <a:spcPts val="0"/>
              </a:spcAft>
              <a:buNone/>
              <a:defRPr b="0" i="0" sz="2400" u="none" cap="none" strike="noStrike">
                <a:solidFill>
                  <a:schemeClr val="dk1"/>
                </a:solidFill>
                <a:latin typeface="Verdana"/>
                <a:ea typeface="Verdana"/>
                <a:cs typeface="Verdana"/>
                <a:sym typeface="Verdana"/>
              </a:defRPr>
            </a:lvl2pPr>
            <a:lvl3pPr indent="0" lvl="2" marL="914400" marR="0" rtl="0" algn="l">
              <a:lnSpc>
                <a:spcPct val="100000"/>
              </a:lnSpc>
              <a:spcBef>
                <a:spcPts val="0"/>
              </a:spcBef>
              <a:spcAft>
                <a:spcPts val="0"/>
              </a:spcAft>
              <a:buNone/>
              <a:defRPr b="0" i="0" sz="2400" u="none" cap="none" strike="noStrike">
                <a:solidFill>
                  <a:schemeClr val="dk1"/>
                </a:solidFill>
                <a:latin typeface="Verdana"/>
                <a:ea typeface="Verdana"/>
                <a:cs typeface="Verdana"/>
                <a:sym typeface="Verdana"/>
              </a:defRPr>
            </a:lvl3pPr>
            <a:lvl4pPr indent="0" lvl="3" marL="1371600" marR="0" rtl="0" algn="l">
              <a:lnSpc>
                <a:spcPct val="100000"/>
              </a:lnSpc>
              <a:spcBef>
                <a:spcPts val="0"/>
              </a:spcBef>
              <a:spcAft>
                <a:spcPts val="0"/>
              </a:spcAft>
              <a:buNone/>
              <a:defRPr b="0" i="0" sz="2400" u="none" cap="none" strike="noStrike">
                <a:solidFill>
                  <a:schemeClr val="dk1"/>
                </a:solidFill>
                <a:latin typeface="Verdana"/>
                <a:ea typeface="Verdana"/>
                <a:cs typeface="Verdana"/>
                <a:sym typeface="Verdana"/>
              </a:defRPr>
            </a:lvl4pPr>
            <a:lvl5pPr indent="0" lvl="4" marL="1828800" marR="0" rtl="0" algn="l">
              <a:lnSpc>
                <a:spcPct val="100000"/>
              </a:lnSpc>
              <a:spcBef>
                <a:spcPts val="0"/>
              </a:spcBef>
              <a:spcAft>
                <a:spcPts val="0"/>
              </a:spcAft>
              <a:buNone/>
              <a:defRPr b="0" i="0" sz="2400" u="none" cap="none" strike="noStrike">
                <a:solidFill>
                  <a:schemeClr val="dk1"/>
                </a:solidFill>
                <a:latin typeface="Verdana"/>
                <a:ea typeface="Verdana"/>
                <a:cs typeface="Verdana"/>
                <a:sym typeface="Verdana"/>
              </a:defRPr>
            </a:lvl5pPr>
            <a:lvl6pPr indent="0" lvl="5" marL="2286000" marR="0" rtl="0" algn="l">
              <a:lnSpc>
                <a:spcPct val="100000"/>
              </a:lnSpc>
              <a:spcBef>
                <a:spcPts val="0"/>
              </a:spcBef>
              <a:spcAft>
                <a:spcPts val="0"/>
              </a:spcAft>
              <a:buNone/>
              <a:defRPr b="0" i="0" sz="2400" u="none" cap="none" strike="noStrike">
                <a:solidFill>
                  <a:schemeClr val="dk1"/>
                </a:solidFill>
                <a:latin typeface="Verdana"/>
                <a:ea typeface="Verdana"/>
                <a:cs typeface="Verdana"/>
                <a:sym typeface="Verdana"/>
              </a:defRPr>
            </a:lvl6pPr>
            <a:lvl7pPr indent="0" lvl="6" marL="3200400" marR="0" rtl="0" algn="l">
              <a:lnSpc>
                <a:spcPct val="100000"/>
              </a:lnSpc>
              <a:spcBef>
                <a:spcPts val="0"/>
              </a:spcBef>
              <a:spcAft>
                <a:spcPts val="0"/>
              </a:spcAft>
              <a:buNone/>
              <a:defRPr b="0" i="0" sz="2400" u="none" cap="none" strike="noStrike">
                <a:solidFill>
                  <a:schemeClr val="dk1"/>
                </a:solidFill>
                <a:latin typeface="Verdana"/>
                <a:ea typeface="Verdana"/>
                <a:cs typeface="Verdana"/>
                <a:sym typeface="Verdana"/>
              </a:defRPr>
            </a:lvl7pPr>
            <a:lvl8pPr indent="0" lvl="7" marL="4572000" marR="0" rtl="0" algn="l">
              <a:lnSpc>
                <a:spcPct val="100000"/>
              </a:lnSpc>
              <a:spcBef>
                <a:spcPts val="0"/>
              </a:spcBef>
              <a:spcAft>
                <a:spcPts val="0"/>
              </a:spcAft>
              <a:buNone/>
              <a:defRPr b="0" i="0" sz="2400" u="none" cap="none" strike="noStrike">
                <a:solidFill>
                  <a:schemeClr val="dk1"/>
                </a:solidFill>
                <a:latin typeface="Verdana"/>
                <a:ea typeface="Verdana"/>
                <a:cs typeface="Verdana"/>
                <a:sym typeface="Verdana"/>
              </a:defRPr>
            </a:lvl8pPr>
            <a:lvl9pPr indent="0" lvl="8" marL="6400800" marR="0" rtl="0" algn="l">
              <a:lnSpc>
                <a:spcPct val="100000"/>
              </a:lnSpc>
              <a:spcBef>
                <a:spcPts val="0"/>
              </a:spcBef>
              <a:spcAft>
                <a:spcPts val="0"/>
              </a:spcAft>
              <a:buNone/>
              <a:defRPr b="0" i="0" sz="2400" u="none" cap="none" strike="noStrike">
                <a:solidFill>
                  <a:schemeClr val="dk1"/>
                </a:solidFill>
                <a:latin typeface="Verdana"/>
                <a:ea typeface="Verdana"/>
                <a:cs typeface="Verdana"/>
                <a:sym typeface="Verdana"/>
              </a:defRPr>
            </a:lvl9pPr>
          </a:lstStyle>
          <a:p/>
        </p:txBody>
      </p:sp>
      <p:sp>
        <p:nvSpPr>
          <p:cNvPr id="101" name="Shape 101"/>
          <p:cNvSpPr txBox="1"/>
          <p:nvPr>
            <p:ph idx="12" type="sldNum"/>
          </p:nvPr>
        </p:nvSpPr>
        <p:spPr>
          <a:xfrm>
            <a:off x="6553200" y="6248400"/>
            <a:ext cx="1904999" cy="457200"/>
          </a:xfrm>
          <a:prstGeom prst="rect">
            <a:avLst/>
          </a:prstGeom>
          <a:noFill/>
          <a:ln>
            <a:noFill/>
          </a:ln>
        </p:spPr>
        <p:txBody>
          <a:bodyPr anchorCtr="0" anchor="t" bIns="45700" lIns="91425" rIns="91425" tIns="45700">
            <a:noAutofit/>
          </a:bodyPr>
          <a:lstStyle/>
          <a:p>
            <a:pPr indent="0" lvl="0" marL="0" marR="0" rtl="0" algn="r">
              <a:lnSpc>
                <a:spcPct val="100000"/>
              </a:lnSpc>
              <a:spcBef>
                <a:spcPts val="0"/>
              </a:spcBef>
              <a:spcAft>
                <a:spcPts val="0"/>
              </a:spcAft>
              <a:buClr>
                <a:schemeClr val="dk1"/>
              </a:buClr>
              <a:buSzPct val="25000"/>
              <a:buFont typeface="Times New Roman"/>
              <a:buNone/>
            </a:pPr>
            <a:fld id="{00000000-1234-1234-1234-123412341234}" type="slidenum">
              <a:rPr b="0" i="0" lang="en-US" sz="1400" u="none">
                <a:solidFill>
                  <a:schemeClr val="dk1"/>
                </a:solidFill>
                <a:latin typeface="Times New Roman"/>
                <a:ea typeface="Times New Roman"/>
                <a:cs typeface="Times New Roman"/>
                <a:sym typeface="Times New Roman"/>
              </a:rPr>
              <a:t>‹#›</a:t>
            </a:fld>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secHead">
  <p:cSld name="Intestazione sezione">
    <p:spTree>
      <p:nvGrpSpPr>
        <p:cNvPr id="102" name="Shape 102"/>
        <p:cNvGrpSpPr/>
        <p:nvPr/>
      </p:nvGrpSpPr>
      <p:grpSpPr>
        <a:xfrm>
          <a:off x="0" y="0"/>
          <a:ext cx="0" cy="0"/>
          <a:chOff x="0" y="0"/>
          <a:chExt cx="0" cy="0"/>
        </a:xfrm>
      </p:grpSpPr>
      <p:sp>
        <p:nvSpPr>
          <p:cNvPr id="103" name="Shape 103"/>
          <p:cNvSpPr txBox="1"/>
          <p:nvPr>
            <p:ph type="title"/>
          </p:nvPr>
        </p:nvSpPr>
        <p:spPr>
          <a:xfrm>
            <a:off x="623887" y="1709738"/>
            <a:ext cx="7886700" cy="2852737"/>
          </a:xfrm>
          <a:prstGeom prst="rect">
            <a:avLst/>
          </a:prstGeom>
          <a:noFill/>
          <a:ln>
            <a:noFill/>
          </a:ln>
        </p:spPr>
        <p:txBody>
          <a:bodyPr anchorCtr="0" anchor="b" bIns="91425" lIns="91425" rIns="91425" tIns="91425"/>
          <a:lstStyle>
            <a:lvl1pPr indent="0" lvl="0" marL="0" marR="0" rtl="0" algn="ctr">
              <a:spcBef>
                <a:spcPts val="0"/>
              </a:spcBef>
              <a:spcAft>
                <a:spcPts val="0"/>
              </a:spcAft>
              <a:buNone/>
              <a:defRPr b="0" i="0" sz="6000" u="none" cap="none" strike="noStrike">
                <a:solidFill>
                  <a:schemeClr val="dk2"/>
                </a:solidFill>
                <a:latin typeface="Times New Roman"/>
                <a:ea typeface="Times New Roman"/>
                <a:cs typeface="Times New Roman"/>
                <a:sym typeface="Times New Roman"/>
              </a:defRPr>
            </a:lvl1pPr>
            <a:lvl2pPr indent="0" lvl="1" marL="0" marR="0" rtl="0" algn="ctr">
              <a:spcBef>
                <a:spcPts val="0"/>
              </a:spcBef>
              <a:spcAft>
                <a:spcPts val="0"/>
              </a:spcAft>
              <a:buNone/>
              <a:defRPr b="0" i="0" sz="4400" u="none" cap="none" strike="noStrike">
                <a:solidFill>
                  <a:schemeClr val="dk2"/>
                </a:solidFill>
                <a:latin typeface="Times New Roman"/>
                <a:ea typeface="Times New Roman"/>
                <a:cs typeface="Times New Roman"/>
                <a:sym typeface="Times New Roman"/>
              </a:defRPr>
            </a:lvl2pPr>
            <a:lvl3pPr indent="0" lvl="2" marL="0" marR="0" rtl="0" algn="ctr">
              <a:spcBef>
                <a:spcPts val="0"/>
              </a:spcBef>
              <a:spcAft>
                <a:spcPts val="0"/>
              </a:spcAft>
              <a:buNone/>
              <a:defRPr b="0" i="0" sz="4400" u="none" cap="none" strike="noStrike">
                <a:solidFill>
                  <a:schemeClr val="dk2"/>
                </a:solidFill>
                <a:latin typeface="Times New Roman"/>
                <a:ea typeface="Times New Roman"/>
                <a:cs typeface="Times New Roman"/>
                <a:sym typeface="Times New Roman"/>
              </a:defRPr>
            </a:lvl3pPr>
            <a:lvl4pPr indent="0" lvl="3" marL="0" marR="0" rtl="0" algn="ctr">
              <a:spcBef>
                <a:spcPts val="0"/>
              </a:spcBef>
              <a:spcAft>
                <a:spcPts val="0"/>
              </a:spcAft>
              <a:buNone/>
              <a:defRPr b="0" i="0" sz="4400" u="none" cap="none" strike="noStrike">
                <a:solidFill>
                  <a:schemeClr val="dk2"/>
                </a:solidFill>
                <a:latin typeface="Times New Roman"/>
                <a:ea typeface="Times New Roman"/>
                <a:cs typeface="Times New Roman"/>
                <a:sym typeface="Times New Roman"/>
              </a:defRPr>
            </a:lvl4pPr>
            <a:lvl5pPr indent="0" lvl="4" marL="0" marR="0" rtl="0" algn="ctr">
              <a:spcBef>
                <a:spcPts val="0"/>
              </a:spcBef>
              <a:spcAft>
                <a:spcPts val="0"/>
              </a:spcAft>
              <a:buNone/>
              <a:defRPr b="0" i="0" sz="4400" u="none" cap="none" strike="noStrike">
                <a:solidFill>
                  <a:schemeClr val="dk2"/>
                </a:solidFill>
                <a:latin typeface="Times New Roman"/>
                <a:ea typeface="Times New Roman"/>
                <a:cs typeface="Times New Roman"/>
                <a:sym typeface="Times New Roman"/>
              </a:defRPr>
            </a:lvl5pPr>
            <a:lvl6pPr indent="0" lvl="5" marL="457200" marR="0" rtl="0" algn="ctr">
              <a:spcBef>
                <a:spcPts val="0"/>
              </a:spcBef>
              <a:spcAft>
                <a:spcPts val="0"/>
              </a:spcAft>
              <a:buNone/>
              <a:defRPr b="0" i="0" sz="4400" u="none" cap="none" strike="noStrike">
                <a:solidFill>
                  <a:schemeClr val="dk2"/>
                </a:solidFill>
                <a:latin typeface="Times New Roman"/>
                <a:ea typeface="Times New Roman"/>
                <a:cs typeface="Times New Roman"/>
                <a:sym typeface="Times New Roman"/>
              </a:defRPr>
            </a:lvl6pPr>
            <a:lvl7pPr indent="0" lvl="6" marL="914400" marR="0" rtl="0" algn="ctr">
              <a:spcBef>
                <a:spcPts val="0"/>
              </a:spcBef>
              <a:spcAft>
                <a:spcPts val="0"/>
              </a:spcAft>
              <a:buNone/>
              <a:defRPr b="0" i="0" sz="4400" u="none" cap="none" strike="noStrike">
                <a:solidFill>
                  <a:schemeClr val="dk2"/>
                </a:solidFill>
                <a:latin typeface="Times New Roman"/>
                <a:ea typeface="Times New Roman"/>
                <a:cs typeface="Times New Roman"/>
                <a:sym typeface="Times New Roman"/>
              </a:defRPr>
            </a:lvl7pPr>
            <a:lvl8pPr indent="0" lvl="7" marL="1371600" marR="0" rtl="0" algn="ctr">
              <a:spcBef>
                <a:spcPts val="0"/>
              </a:spcBef>
              <a:spcAft>
                <a:spcPts val="0"/>
              </a:spcAft>
              <a:buNone/>
              <a:defRPr b="0" i="0" sz="4400" u="none" cap="none" strike="noStrike">
                <a:solidFill>
                  <a:schemeClr val="dk2"/>
                </a:solidFill>
                <a:latin typeface="Times New Roman"/>
                <a:ea typeface="Times New Roman"/>
                <a:cs typeface="Times New Roman"/>
                <a:sym typeface="Times New Roman"/>
              </a:defRPr>
            </a:lvl8pPr>
            <a:lvl9pPr indent="0" lvl="8" marL="1828800" marR="0" rtl="0" algn="ctr">
              <a:spcBef>
                <a:spcPts val="0"/>
              </a:spcBef>
              <a:spcAft>
                <a:spcPts val="0"/>
              </a:spcAft>
              <a:buNone/>
              <a:defRPr b="0" i="0" sz="4400" u="none" cap="none" strike="noStrike">
                <a:solidFill>
                  <a:schemeClr val="dk2"/>
                </a:solidFill>
                <a:latin typeface="Times New Roman"/>
                <a:ea typeface="Times New Roman"/>
                <a:cs typeface="Times New Roman"/>
                <a:sym typeface="Times New Roman"/>
              </a:defRPr>
            </a:lvl9pPr>
          </a:lstStyle>
          <a:p/>
        </p:txBody>
      </p:sp>
      <p:sp>
        <p:nvSpPr>
          <p:cNvPr id="104" name="Shape 104"/>
          <p:cNvSpPr txBox="1"/>
          <p:nvPr>
            <p:ph idx="1" type="body"/>
          </p:nvPr>
        </p:nvSpPr>
        <p:spPr>
          <a:xfrm>
            <a:off x="623887" y="4589462"/>
            <a:ext cx="7886700" cy="1500187"/>
          </a:xfrm>
          <a:prstGeom prst="rect">
            <a:avLst/>
          </a:prstGeom>
          <a:noFill/>
          <a:ln>
            <a:noFill/>
          </a:ln>
        </p:spPr>
        <p:txBody>
          <a:bodyPr anchorCtr="0" anchor="t" bIns="91425" lIns="91425" rIns="91425" tIns="91425"/>
          <a:lstStyle>
            <a:lvl1pPr indent="0" lvl="0" marL="0" marR="0" rtl="0" algn="l">
              <a:spcBef>
                <a:spcPts val="480"/>
              </a:spcBef>
              <a:spcAft>
                <a:spcPts val="0"/>
              </a:spcAft>
              <a:buClr>
                <a:schemeClr val="dk1"/>
              </a:buClr>
              <a:buFont typeface="Times New Roman"/>
              <a:buNone/>
              <a:defRPr b="0" i="0" sz="2400" u="none" cap="none" strike="noStrike">
                <a:solidFill>
                  <a:schemeClr val="dk1"/>
                </a:solidFill>
                <a:latin typeface="Times New Roman"/>
                <a:ea typeface="Times New Roman"/>
                <a:cs typeface="Times New Roman"/>
                <a:sym typeface="Times New Roman"/>
              </a:defRPr>
            </a:lvl1pPr>
            <a:lvl2pPr indent="0" lvl="1" marL="457200" marR="0" rtl="0" algn="l">
              <a:spcBef>
                <a:spcPts val="400"/>
              </a:spcBef>
              <a:spcAft>
                <a:spcPts val="0"/>
              </a:spcAft>
              <a:buClr>
                <a:schemeClr val="dk1"/>
              </a:buClr>
              <a:buFont typeface="Times New Roman"/>
              <a:buNone/>
              <a:defRPr b="0" i="0" sz="2000" u="none" cap="none" strike="noStrike">
                <a:solidFill>
                  <a:schemeClr val="dk1"/>
                </a:solidFill>
                <a:latin typeface="Times New Roman"/>
                <a:ea typeface="Times New Roman"/>
                <a:cs typeface="Times New Roman"/>
                <a:sym typeface="Times New Roman"/>
              </a:defRPr>
            </a:lvl2pPr>
            <a:lvl3pPr indent="0" lvl="2" marL="914400" marR="0" rtl="0" algn="l">
              <a:spcBef>
                <a:spcPts val="360"/>
              </a:spcBef>
              <a:spcAft>
                <a:spcPts val="0"/>
              </a:spcAft>
              <a:buClr>
                <a:schemeClr val="dk1"/>
              </a:buClr>
              <a:buFont typeface="Times New Roman"/>
              <a:buNone/>
              <a:defRPr b="0" i="0" sz="1800" u="none" cap="none" strike="noStrike">
                <a:solidFill>
                  <a:schemeClr val="dk1"/>
                </a:solidFill>
                <a:latin typeface="Times New Roman"/>
                <a:ea typeface="Times New Roman"/>
                <a:cs typeface="Times New Roman"/>
                <a:sym typeface="Times New Roman"/>
              </a:defRPr>
            </a:lvl3pPr>
            <a:lvl4pPr indent="0" lvl="3" marL="1371600" marR="0" rtl="0" algn="l">
              <a:spcBef>
                <a:spcPts val="320"/>
              </a:spcBef>
              <a:spcAft>
                <a:spcPts val="0"/>
              </a:spcAft>
              <a:buClr>
                <a:schemeClr val="dk1"/>
              </a:buClr>
              <a:buFont typeface="Times New Roman"/>
              <a:buNone/>
              <a:defRPr b="0" i="0" sz="1600" u="none" cap="none" strike="noStrike">
                <a:solidFill>
                  <a:schemeClr val="dk1"/>
                </a:solidFill>
                <a:latin typeface="Times New Roman"/>
                <a:ea typeface="Times New Roman"/>
                <a:cs typeface="Times New Roman"/>
                <a:sym typeface="Times New Roman"/>
              </a:defRPr>
            </a:lvl4pPr>
            <a:lvl5pPr indent="0" lvl="4" marL="1828800" marR="0" rtl="0" algn="l">
              <a:spcBef>
                <a:spcPts val="320"/>
              </a:spcBef>
              <a:spcAft>
                <a:spcPts val="0"/>
              </a:spcAft>
              <a:buClr>
                <a:schemeClr val="dk1"/>
              </a:buClr>
              <a:buFont typeface="Times New Roman"/>
              <a:buNone/>
              <a:defRPr b="0" i="0" sz="1600" u="none" cap="none" strike="noStrike">
                <a:solidFill>
                  <a:schemeClr val="dk1"/>
                </a:solidFill>
                <a:latin typeface="Times New Roman"/>
                <a:ea typeface="Times New Roman"/>
                <a:cs typeface="Times New Roman"/>
                <a:sym typeface="Times New Roman"/>
              </a:defRPr>
            </a:lvl5pPr>
            <a:lvl6pPr indent="0" lvl="5" marL="2286000" marR="0" rtl="0" algn="l">
              <a:lnSpc>
                <a:spcPct val="90000"/>
              </a:lnSpc>
              <a:spcBef>
                <a:spcPts val="500"/>
              </a:spcBef>
              <a:buClr>
                <a:schemeClr val="dk1"/>
              </a:buClr>
              <a:buFont typeface="Arial"/>
              <a:buNone/>
              <a:defRPr b="0" i="0" sz="1600" u="none" cap="none" strike="noStrike">
                <a:solidFill>
                  <a:schemeClr val="dk1"/>
                </a:solidFill>
                <a:latin typeface="Times New Roman"/>
                <a:ea typeface="Times New Roman"/>
                <a:cs typeface="Times New Roman"/>
                <a:sym typeface="Times New Roman"/>
              </a:defRPr>
            </a:lvl6pPr>
            <a:lvl7pPr indent="0" lvl="6" marL="2743200" marR="0" rtl="0" algn="l">
              <a:lnSpc>
                <a:spcPct val="90000"/>
              </a:lnSpc>
              <a:spcBef>
                <a:spcPts val="500"/>
              </a:spcBef>
              <a:buClr>
                <a:schemeClr val="dk1"/>
              </a:buClr>
              <a:buFont typeface="Arial"/>
              <a:buNone/>
              <a:defRPr b="0" i="0" sz="1600" u="none" cap="none" strike="noStrike">
                <a:solidFill>
                  <a:schemeClr val="dk1"/>
                </a:solidFill>
                <a:latin typeface="Times New Roman"/>
                <a:ea typeface="Times New Roman"/>
                <a:cs typeface="Times New Roman"/>
                <a:sym typeface="Times New Roman"/>
              </a:defRPr>
            </a:lvl7pPr>
            <a:lvl8pPr indent="0" lvl="7" marL="3200400" marR="0" rtl="0" algn="l">
              <a:lnSpc>
                <a:spcPct val="90000"/>
              </a:lnSpc>
              <a:spcBef>
                <a:spcPts val="500"/>
              </a:spcBef>
              <a:buClr>
                <a:schemeClr val="dk1"/>
              </a:buClr>
              <a:buFont typeface="Arial"/>
              <a:buNone/>
              <a:defRPr b="0" i="0" sz="1600" u="none" cap="none" strike="noStrike">
                <a:solidFill>
                  <a:schemeClr val="dk1"/>
                </a:solidFill>
                <a:latin typeface="Times New Roman"/>
                <a:ea typeface="Times New Roman"/>
                <a:cs typeface="Times New Roman"/>
                <a:sym typeface="Times New Roman"/>
              </a:defRPr>
            </a:lvl8pPr>
            <a:lvl9pPr indent="0" lvl="8" marL="3657600" marR="0" rtl="0" algn="l">
              <a:lnSpc>
                <a:spcPct val="90000"/>
              </a:lnSpc>
              <a:spcBef>
                <a:spcPts val="500"/>
              </a:spcBef>
              <a:buClr>
                <a:schemeClr val="dk1"/>
              </a:buClr>
              <a:buFont typeface="Arial"/>
              <a:buNone/>
              <a:defRPr b="0" i="0" sz="1600" u="none" cap="none" strike="noStrike">
                <a:solidFill>
                  <a:schemeClr val="dk1"/>
                </a:solidFill>
                <a:latin typeface="Times New Roman"/>
                <a:ea typeface="Times New Roman"/>
                <a:cs typeface="Times New Roman"/>
                <a:sym typeface="Times New Roman"/>
              </a:defRPr>
            </a:lvl9pPr>
          </a:lstStyle>
          <a:p/>
        </p:txBody>
      </p:sp>
      <p:sp>
        <p:nvSpPr>
          <p:cNvPr id="105" name="Shape 105"/>
          <p:cNvSpPr txBox="1"/>
          <p:nvPr>
            <p:ph idx="10" type="dt"/>
          </p:nvPr>
        </p:nvSpPr>
        <p:spPr>
          <a:xfrm>
            <a:off x="685800" y="6248400"/>
            <a:ext cx="1904999" cy="457200"/>
          </a:xfrm>
          <a:prstGeom prst="rect">
            <a:avLst/>
          </a:prstGeom>
          <a:noFill/>
          <a:ln>
            <a:noFill/>
          </a:ln>
        </p:spPr>
        <p:txBody>
          <a:bodyPr anchorCtr="0" anchor="t" bIns="91425" lIns="91425" rIns="91425" tIns="91425"/>
          <a:lstStyle>
            <a:lvl1pPr indent="0" lvl="0" marL="0" marR="0" rtl="0" algn="l">
              <a:lnSpc>
                <a:spcPct val="100000"/>
              </a:lnSpc>
              <a:spcBef>
                <a:spcPts val="0"/>
              </a:spcBef>
              <a:spcAft>
                <a:spcPts val="0"/>
              </a:spcAft>
              <a:buNone/>
              <a:defRPr b="0" i="0" sz="2400" u="none">
                <a:solidFill>
                  <a:schemeClr val="dk1"/>
                </a:solidFill>
                <a:latin typeface="Verdana"/>
                <a:ea typeface="Verdana"/>
                <a:cs typeface="Verdana"/>
                <a:sym typeface="Verdana"/>
              </a:defRPr>
            </a:lvl1pPr>
            <a:lvl2pPr indent="0" lvl="1" marL="457200" marR="0" rtl="0" algn="l">
              <a:lnSpc>
                <a:spcPct val="100000"/>
              </a:lnSpc>
              <a:spcBef>
                <a:spcPts val="0"/>
              </a:spcBef>
              <a:spcAft>
                <a:spcPts val="0"/>
              </a:spcAft>
              <a:buNone/>
              <a:defRPr b="0" i="0" sz="2400" u="none" cap="none" strike="noStrike">
                <a:solidFill>
                  <a:schemeClr val="dk1"/>
                </a:solidFill>
                <a:latin typeface="Verdana"/>
                <a:ea typeface="Verdana"/>
                <a:cs typeface="Verdana"/>
                <a:sym typeface="Verdana"/>
              </a:defRPr>
            </a:lvl2pPr>
            <a:lvl3pPr indent="0" lvl="2" marL="914400" marR="0" rtl="0" algn="l">
              <a:lnSpc>
                <a:spcPct val="100000"/>
              </a:lnSpc>
              <a:spcBef>
                <a:spcPts val="0"/>
              </a:spcBef>
              <a:spcAft>
                <a:spcPts val="0"/>
              </a:spcAft>
              <a:buNone/>
              <a:defRPr b="0" i="0" sz="2400" u="none" cap="none" strike="noStrike">
                <a:solidFill>
                  <a:schemeClr val="dk1"/>
                </a:solidFill>
                <a:latin typeface="Verdana"/>
                <a:ea typeface="Verdana"/>
                <a:cs typeface="Verdana"/>
                <a:sym typeface="Verdana"/>
              </a:defRPr>
            </a:lvl3pPr>
            <a:lvl4pPr indent="0" lvl="3" marL="1371600" marR="0" rtl="0" algn="l">
              <a:lnSpc>
                <a:spcPct val="100000"/>
              </a:lnSpc>
              <a:spcBef>
                <a:spcPts val="0"/>
              </a:spcBef>
              <a:spcAft>
                <a:spcPts val="0"/>
              </a:spcAft>
              <a:buNone/>
              <a:defRPr b="0" i="0" sz="2400" u="none" cap="none" strike="noStrike">
                <a:solidFill>
                  <a:schemeClr val="dk1"/>
                </a:solidFill>
                <a:latin typeface="Verdana"/>
                <a:ea typeface="Verdana"/>
                <a:cs typeface="Verdana"/>
                <a:sym typeface="Verdana"/>
              </a:defRPr>
            </a:lvl4pPr>
            <a:lvl5pPr indent="0" lvl="4" marL="1828800" marR="0" rtl="0" algn="l">
              <a:lnSpc>
                <a:spcPct val="100000"/>
              </a:lnSpc>
              <a:spcBef>
                <a:spcPts val="0"/>
              </a:spcBef>
              <a:spcAft>
                <a:spcPts val="0"/>
              </a:spcAft>
              <a:buNone/>
              <a:defRPr b="0" i="0" sz="2400" u="none" cap="none" strike="noStrike">
                <a:solidFill>
                  <a:schemeClr val="dk1"/>
                </a:solidFill>
                <a:latin typeface="Verdana"/>
                <a:ea typeface="Verdana"/>
                <a:cs typeface="Verdana"/>
                <a:sym typeface="Verdana"/>
              </a:defRPr>
            </a:lvl5pPr>
            <a:lvl6pPr indent="0" lvl="5" marL="2286000" marR="0" rtl="0" algn="l">
              <a:lnSpc>
                <a:spcPct val="100000"/>
              </a:lnSpc>
              <a:spcBef>
                <a:spcPts val="0"/>
              </a:spcBef>
              <a:spcAft>
                <a:spcPts val="0"/>
              </a:spcAft>
              <a:buNone/>
              <a:defRPr b="0" i="0" sz="2400" u="none" cap="none" strike="noStrike">
                <a:solidFill>
                  <a:schemeClr val="dk1"/>
                </a:solidFill>
                <a:latin typeface="Verdana"/>
                <a:ea typeface="Verdana"/>
                <a:cs typeface="Verdana"/>
                <a:sym typeface="Verdana"/>
              </a:defRPr>
            </a:lvl6pPr>
            <a:lvl7pPr indent="0" lvl="6" marL="3200400" marR="0" rtl="0" algn="l">
              <a:lnSpc>
                <a:spcPct val="100000"/>
              </a:lnSpc>
              <a:spcBef>
                <a:spcPts val="0"/>
              </a:spcBef>
              <a:spcAft>
                <a:spcPts val="0"/>
              </a:spcAft>
              <a:buNone/>
              <a:defRPr b="0" i="0" sz="2400" u="none" cap="none" strike="noStrike">
                <a:solidFill>
                  <a:schemeClr val="dk1"/>
                </a:solidFill>
                <a:latin typeface="Verdana"/>
                <a:ea typeface="Verdana"/>
                <a:cs typeface="Verdana"/>
                <a:sym typeface="Verdana"/>
              </a:defRPr>
            </a:lvl7pPr>
            <a:lvl8pPr indent="0" lvl="7" marL="4572000" marR="0" rtl="0" algn="l">
              <a:lnSpc>
                <a:spcPct val="100000"/>
              </a:lnSpc>
              <a:spcBef>
                <a:spcPts val="0"/>
              </a:spcBef>
              <a:spcAft>
                <a:spcPts val="0"/>
              </a:spcAft>
              <a:buNone/>
              <a:defRPr b="0" i="0" sz="2400" u="none" cap="none" strike="noStrike">
                <a:solidFill>
                  <a:schemeClr val="dk1"/>
                </a:solidFill>
                <a:latin typeface="Verdana"/>
                <a:ea typeface="Verdana"/>
                <a:cs typeface="Verdana"/>
                <a:sym typeface="Verdana"/>
              </a:defRPr>
            </a:lvl8pPr>
            <a:lvl9pPr indent="0" lvl="8" marL="6400800" marR="0" rtl="0" algn="l">
              <a:lnSpc>
                <a:spcPct val="100000"/>
              </a:lnSpc>
              <a:spcBef>
                <a:spcPts val="0"/>
              </a:spcBef>
              <a:spcAft>
                <a:spcPts val="0"/>
              </a:spcAft>
              <a:buNone/>
              <a:defRPr b="0" i="0" sz="2400" u="none" cap="none" strike="noStrike">
                <a:solidFill>
                  <a:schemeClr val="dk1"/>
                </a:solidFill>
                <a:latin typeface="Verdana"/>
                <a:ea typeface="Verdana"/>
                <a:cs typeface="Verdana"/>
                <a:sym typeface="Verdana"/>
              </a:defRPr>
            </a:lvl9pPr>
          </a:lstStyle>
          <a:p/>
        </p:txBody>
      </p:sp>
      <p:sp>
        <p:nvSpPr>
          <p:cNvPr id="106" name="Shape 106"/>
          <p:cNvSpPr txBox="1"/>
          <p:nvPr>
            <p:ph idx="11" type="ftr"/>
          </p:nvPr>
        </p:nvSpPr>
        <p:spPr>
          <a:xfrm>
            <a:off x="3124200" y="6248400"/>
            <a:ext cx="2895600" cy="457200"/>
          </a:xfrm>
          <a:prstGeom prst="rect">
            <a:avLst/>
          </a:prstGeom>
          <a:noFill/>
          <a:ln>
            <a:noFill/>
          </a:ln>
        </p:spPr>
        <p:txBody>
          <a:bodyPr anchorCtr="0" anchor="t" bIns="91425" lIns="91425" rIns="91425" tIns="91425"/>
          <a:lstStyle>
            <a:lvl1pPr indent="0" lvl="0" marL="0" marR="0" rtl="0" algn="l">
              <a:lnSpc>
                <a:spcPct val="100000"/>
              </a:lnSpc>
              <a:spcBef>
                <a:spcPts val="0"/>
              </a:spcBef>
              <a:spcAft>
                <a:spcPts val="0"/>
              </a:spcAft>
              <a:buNone/>
              <a:defRPr b="0" i="0" sz="2400" u="none">
                <a:solidFill>
                  <a:schemeClr val="dk1"/>
                </a:solidFill>
                <a:latin typeface="Verdana"/>
                <a:ea typeface="Verdana"/>
                <a:cs typeface="Verdana"/>
                <a:sym typeface="Verdana"/>
              </a:defRPr>
            </a:lvl1pPr>
            <a:lvl2pPr indent="0" lvl="1" marL="457200" marR="0" rtl="0" algn="l">
              <a:lnSpc>
                <a:spcPct val="100000"/>
              </a:lnSpc>
              <a:spcBef>
                <a:spcPts val="0"/>
              </a:spcBef>
              <a:spcAft>
                <a:spcPts val="0"/>
              </a:spcAft>
              <a:buNone/>
              <a:defRPr b="0" i="0" sz="2400" u="none" cap="none" strike="noStrike">
                <a:solidFill>
                  <a:schemeClr val="dk1"/>
                </a:solidFill>
                <a:latin typeface="Verdana"/>
                <a:ea typeface="Verdana"/>
                <a:cs typeface="Verdana"/>
                <a:sym typeface="Verdana"/>
              </a:defRPr>
            </a:lvl2pPr>
            <a:lvl3pPr indent="0" lvl="2" marL="914400" marR="0" rtl="0" algn="l">
              <a:lnSpc>
                <a:spcPct val="100000"/>
              </a:lnSpc>
              <a:spcBef>
                <a:spcPts val="0"/>
              </a:spcBef>
              <a:spcAft>
                <a:spcPts val="0"/>
              </a:spcAft>
              <a:buNone/>
              <a:defRPr b="0" i="0" sz="2400" u="none" cap="none" strike="noStrike">
                <a:solidFill>
                  <a:schemeClr val="dk1"/>
                </a:solidFill>
                <a:latin typeface="Verdana"/>
                <a:ea typeface="Verdana"/>
                <a:cs typeface="Verdana"/>
                <a:sym typeface="Verdana"/>
              </a:defRPr>
            </a:lvl3pPr>
            <a:lvl4pPr indent="0" lvl="3" marL="1371600" marR="0" rtl="0" algn="l">
              <a:lnSpc>
                <a:spcPct val="100000"/>
              </a:lnSpc>
              <a:spcBef>
                <a:spcPts val="0"/>
              </a:spcBef>
              <a:spcAft>
                <a:spcPts val="0"/>
              </a:spcAft>
              <a:buNone/>
              <a:defRPr b="0" i="0" sz="2400" u="none" cap="none" strike="noStrike">
                <a:solidFill>
                  <a:schemeClr val="dk1"/>
                </a:solidFill>
                <a:latin typeface="Verdana"/>
                <a:ea typeface="Verdana"/>
                <a:cs typeface="Verdana"/>
                <a:sym typeface="Verdana"/>
              </a:defRPr>
            </a:lvl4pPr>
            <a:lvl5pPr indent="0" lvl="4" marL="1828800" marR="0" rtl="0" algn="l">
              <a:lnSpc>
                <a:spcPct val="100000"/>
              </a:lnSpc>
              <a:spcBef>
                <a:spcPts val="0"/>
              </a:spcBef>
              <a:spcAft>
                <a:spcPts val="0"/>
              </a:spcAft>
              <a:buNone/>
              <a:defRPr b="0" i="0" sz="2400" u="none" cap="none" strike="noStrike">
                <a:solidFill>
                  <a:schemeClr val="dk1"/>
                </a:solidFill>
                <a:latin typeface="Verdana"/>
                <a:ea typeface="Verdana"/>
                <a:cs typeface="Verdana"/>
                <a:sym typeface="Verdana"/>
              </a:defRPr>
            </a:lvl5pPr>
            <a:lvl6pPr indent="0" lvl="5" marL="2286000" marR="0" rtl="0" algn="l">
              <a:lnSpc>
                <a:spcPct val="100000"/>
              </a:lnSpc>
              <a:spcBef>
                <a:spcPts val="0"/>
              </a:spcBef>
              <a:spcAft>
                <a:spcPts val="0"/>
              </a:spcAft>
              <a:buNone/>
              <a:defRPr b="0" i="0" sz="2400" u="none" cap="none" strike="noStrike">
                <a:solidFill>
                  <a:schemeClr val="dk1"/>
                </a:solidFill>
                <a:latin typeface="Verdana"/>
                <a:ea typeface="Verdana"/>
                <a:cs typeface="Verdana"/>
                <a:sym typeface="Verdana"/>
              </a:defRPr>
            </a:lvl6pPr>
            <a:lvl7pPr indent="0" lvl="6" marL="3200400" marR="0" rtl="0" algn="l">
              <a:lnSpc>
                <a:spcPct val="100000"/>
              </a:lnSpc>
              <a:spcBef>
                <a:spcPts val="0"/>
              </a:spcBef>
              <a:spcAft>
                <a:spcPts val="0"/>
              </a:spcAft>
              <a:buNone/>
              <a:defRPr b="0" i="0" sz="2400" u="none" cap="none" strike="noStrike">
                <a:solidFill>
                  <a:schemeClr val="dk1"/>
                </a:solidFill>
                <a:latin typeface="Verdana"/>
                <a:ea typeface="Verdana"/>
                <a:cs typeface="Verdana"/>
                <a:sym typeface="Verdana"/>
              </a:defRPr>
            </a:lvl7pPr>
            <a:lvl8pPr indent="0" lvl="7" marL="4572000" marR="0" rtl="0" algn="l">
              <a:lnSpc>
                <a:spcPct val="100000"/>
              </a:lnSpc>
              <a:spcBef>
                <a:spcPts val="0"/>
              </a:spcBef>
              <a:spcAft>
                <a:spcPts val="0"/>
              </a:spcAft>
              <a:buNone/>
              <a:defRPr b="0" i="0" sz="2400" u="none" cap="none" strike="noStrike">
                <a:solidFill>
                  <a:schemeClr val="dk1"/>
                </a:solidFill>
                <a:latin typeface="Verdana"/>
                <a:ea typeface="Verdana"/>
                <a:cs typeface="Verdana"/>
                <a:sym typeface="Verdana"/>
              </a:defRPr>
            </a:lvl8pPr>
            <a:lvl9pPr indent="0" lvl="8" marL="6400800" marR="0" rtl="0" algn="l">
              <a:lnSpc>
                <a:spcPct val="100000"/>
              </a:lnSpc>
              <a:spcBef>
                <a:spcPts val="0"/>
              </a:spcBef>
              <a:spcAft>
                <a:spcPts val="0"/>
              </a:spcAft>
              <a:buNone/>
              <a:defRPr b="0" i="0" sz="2400" u="none" cap="none" strike="noStrike">
                <a:solidFill>
                  <a:schemeClr val="dk1"/>
                </a:solidFill>
                <a:latin typeface="Verdana"/>
                <a:ea typeface="Verdana"/>
                <a:cs typeface="Verdana"/>
                <a:sym typeface="Verdana"/>
              </a:defRPr>
            </a:lvl9pPr>
          </a:lstStyle>
          <a:p/>
        </p:txBody>
      </p:sp>
      <p:sp>
        <p:nvSpPr>
          <p:cNvPr id="107" name="Shape 107"/>
          <p:cNvSpPr txBox="1"/>
          <p:nvPr>
            <p:ph idx="12" type="sldNum"/>
          </p:nvPr>
        </p:nvSpPr>
        <p:spPr>
          <a:xfrm>
            <a:off x="6553200" y="6248400"/>
            <a:ext cx="1904999" cy="457200"/>
          </a:xfrm>
          <a:prstGeom prst="rect">
            <a:avLst/>
          </a:prstGeom>
          <a:noFill/>
          <a:ln>
            <a:noFill/>
          </a:ln>
        </p:spPr>
        <p:txBody>
          <a:bodyPr anchorCtr="0" anchor="t" bIns="45700" lIns="91425" rIns="91425" tIns="45700">
            <a:noAutofit/>
          </a:bodyPr>
          <a:lstStyle/>
          <a:p>
            <a:pPr indent="0" lvl="0" marL="0" marR="0" rtl="0" algn="r">
              <a:lnSpc>
                <a:spcPct val="100000"/>
              </a:lnSpc>
              <a:spcBef>
                <a:spcPts val="0"/>
              </a:spcBef>
              <a:spcAft>
                <a:spcPts val="0"/>
              </a:spcAft>
              <a:buClr>
                <a:schemeClr val="dk1"/>
              </a:buClr>
              <a:buSzPct val="25000"/>
              <a:buFont typeface="Times New Roman"/>
              <a:buNone/>
            </a:pPr>
            <a:fld id="{00000000-1234-1234-1234-123412341234}" type="slidenum">
              <a:rPr b="0" i="0" lang="en-US" sz="1400" u="none">
                <a:solidFill>
                  <a:schemeClr val="dk1"/>
                </a:solidFill>
                <a:latin typeface="Times New Roman"/>
                <a:ea typeface="Times New Roman"/>
                <a:cs typeface="Times New Roman"/>
                <a:sym typeface="Times New Roman"/>
              </a:rPr>
              <a:t>‹#›</a:t>
            </a:fld>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itle">
  <p:cSld name="Diapositiva titolo">
    <p:spTree>
      <p:nvGrpSpPr>
        <p:cNvPr id="108" name="Shape 108"/>
        <p:cNvGrpSpPr/>
        <p:nvPr/>
      </p:nvGrpSpPr>
      <p:grpSpPr>
        <a:xfrm>
          <a:off x="0" y="0"/>
          <a:ext cx="0" cy="0"/>
          <a:chOff x="0" y="0"/>
          <a:chExt cx="0" cy="0"/>
        </a:xfrm>
      </p:grpSpPr>
      <p:sp>
        <p:nvSpPr>
          <p:cNvPr id="109" name="Shape 109"/>
          <p:cNvSpPr txBox="1"/>
          <p:nvPr>
            <p:ph type="ctrTitle"/>
          </p:nvPr>
        </p:nvSpPr>
        <p:spPr>
          <a:xfrm>
            <a:off x="1143000" y="1122362"/>
            <a:ext cx="6858000" cy="2387600"/>
          </a:xfrm>
          <a:prstGeom prst="rect">
            <a:avLst/>
          </a:prstGeom>
          <a:noFill/>
          <a:ln>
            <a:noFill/>
          </a:ln>
        </p:spPr>
        <p:txBody>
          <a:bodyPr anchorCtr="0" anchor="b" bIns="91425" lIns="91425" rIns="91425" tIns="91425"/>
          <a:lstStyle>
            <a:lvl1pPr indent="0" lvl="0" marL="0" marR="0" rtl="0" algn="ctr">
              <a:spcBef>
                <a:spcPts val="0"/>
              </a:spcBef>
              <a:spcAft>
                <a:spcPts val="0"/>
              </a:spcAft>
              <a:buNone/>
              <a:defRPr b="0" i="0" sz="6000" u="none" cap="none" strike="noStrike">
                <a:solidFill>
                  <a:schemeClr val="dk2"/>
                </a:solidFill>
                <a:latin typeface="Times New Roman"/>
                <a:ea typeface="Times New Roman"/>
                <a:cs typeface="Times New Roman"/>
                <a:sym typeface="Times New Roman"/>
              </a:defRPr>
            </a:lvl1pPr>
            <a:lvl2pPr indent="0" lvl="1" marL="0" marR="0" rtl="0" algn="ctr">
              <a:spcBef>
                <a:spcPts val="0"/>
              </a:spcBef>
              <a:spcAft>
                <a:spcPts val="0"/>
              </a:spcAft>
              <a:buNone/>
              <a:defRPr b="0" i="0" sz="4400" u="none" cap="none" strike="noStrike">
                <a:solidFill>
                  <a:schemeClr val="dk2"/>
                </a:solidFill>
                <a:latin typeface="Times New Roman"/>
                <a:ea typeface="Times New Roman"/>
                <a:cs typeface="Times New Roman"/>
                <a:sym typeface="Times New Roman"/>
              </a:defRPr>
            </a:lvl2pPr>
            <a:lvl3pPr indent="0" lvl="2" marL="0" marR="0" rtl="0" algn="ctr">
              <a:spcBef>
                <a:spcPts val="0"/>
              </a:spcBef>
              <a:spcAft>
                <a:spcPts val="0"/>
              </a:spcAft>
              <a:buNone/>
              <a:defRPr b="0" i="0" sz="4400" u="none" cap="none" strike="noStrike">
                <a:solidFill>
                  <a:schemeClr val="dk2"/>
                </a:solidFill>
                <a:latin typeface="Times New Roman"/>
                <a:ea typeface="Times New Roman"/>
                <a:cs typeface="Times New Roman"/>
                <a:sym typeface="Times New Roman"/>
              </a:defRPr>
            </a:lvl3pPr>
            <a:lvl4pPr indent="0" lvl="3" marL="0" marR="0" rtl="0" algn="ctr">
              <a:spcBef>
                <a:spcPts val="0"/>
              </a:spcBef>
              <a:spcAft>
                <a:spcPts val="0"/>
              </a:spcAft>
              <a:buNone/>
              <a:defRPr b="0" i="0" sz="4400" u="none" cap="none" strike="noStrike">
                <a:solidFill>
                  <a:schemeClr val="dk2"/>
                </a:solidFill>
                <a:latin typeface="Times New Roman"/>
                <a:ea typeface="Times New Roman"/>
                <a:cs typeface="Times New Roman"/>
                <a:sym typeface="Times New Roman"/>
              </a:defRPr>
            </a:lvl4pPr>
            <a:lvl5pPr indent="0" lvl="4" marL="0" marR="0" rtl="0" algn="ctr">
              <a:spcBef>
                <a:spcPts val="0"/>
              </a:spcBef>
              <a:spcAft>
                <a:spcPts val="0"/>
              </a:spcAft>
              <a:buNone/>
              <a:defRPr b="0" i="0" sz="4400" u="none" cap="none" strike="noStrike">
                <a:solidFill>
                  <a:schemeClr val="dk2"/>
                </a:solidFill>
                <a:latin typeface="Times New Roman"/>
                <a:ea typeface="Times New Roman"/>
                <a:cs typeface="Times New Roman"/>
                <a:sym typeface="Times New Roman"/>
              </a:defRPr>
            </a:lvl5pPr>
            <a:lvl6pPr indent="0" lvl="5" marL="457200" marR="0" rtl="0" algn="ctr">
              <a:spcBef>
                <a:spcPts val="0"/>
              </a:spcBef>
              <a:spcAft>
                <a:spcPts val="0"/>
              </a:spcAft>
              <a:buNone/>
              <a:defRPr b="0" i="0" sz="4400" u="none" cap="none" strike="noStrike">
                <a:solidFill>
                  <a:schemeClr val="dk2"/>
                </a:solidFill>
                <a:latin typeface="Times New Roman"/>
                <a:ea typeface="Times New Roman"/>
                <a:cs typeface="Times New Roman"/>
                <a:sym typeface="Times New Roman"/>
              </a:defRPr>
            </a:lvl6pPr>
            <a:lvl7pPr indent="0" lvl="6" marL="914400" marR="0" rtl="0" algn="ctr">
              <a:spcBef>
                <a:spcPts val="0"/>
              </a:spcBef>
              <a:spcAft>
                <a:spcPts val="0"/>
              </a:spcAft>
              <a:buNone/>
              <a:defRPr b="0" i="0" sz="4400" u="none" cap="none" strike="noStrike">
                <a:solidFill>
                  <a:schemeClr val="dk2"/>
                </a:solidFill>
                <a:latin typeface="Times New Roman"/>
                <a:ea typeface="Times New Roman"/>
                <a:cs typeface="Times New Roman"/>
                <a:sym typeface="Times New Roman"/>
              </a:defRPr>
            </a:lvl7pPr>
            <a:lvl8pPr indent="0" lvl="7" marL="1371600" marR="0" rtl="0" algn="ctr">
              <a:spcBef>
                <a:spcPts val="0"/>
              </a:spcBef>
              <a:spcAft>
                <a:spcPts val="0"/>
              </a:spcAft>
              <a:buNone/>
              <a:defRPr b="0" i="0" sz="4400" u="none" cap="none" strike="noStrike">
                <a:solidFill>
                  <a:schemeClr val="dk2"/>
                </a:solidFill>
                <a:latin typeface="Times New Roman"/>
                <a:ea typeface="Times New Roman"/>
                <a:cs typeface="Times New Roman"/>
                <a:sym typeface="Times New Roman"/>
              </a:defRPr>
            </a:lvl8pPr>
            <a:lvl9pPr indent="0" lvl="8" marL="1828800" marR="0" rtl="0" algn="ctr">
              <a:spcBef>
                <a:spcPts val="0"/>
              </a:spcBef>
              <a:spcAft>
                <a:spcPts val="0"/>
              </a:spcAft>
              <a:buNone/>
              <a:defRPr b="0" i="0" sz="4400" u="none" cap="none" strike="noStrike">
                <a:solidFill>
                  <a:schemeClr val="dk2"/>
                </a:solidFill>
                <a:latin typeface="Times New Roman"/>
                <a:ea typeface="Times New Roman"/>
                <a:cs typeface="Times New Roman"/>
                <a:sym typeface="Times New Roman"/>
              </a:defRPr>
            </a:lvl9pPr>
          </a:lstStyle>
          <a:p/>
        </p:txBody>
      </p:sp>
      <p:sp>
        <p:nvSpPr>
          <p:cNvPr id="110" name="Shape 110"/>
          <p:cNvSpPr txBox="1"/>
          <p:nvPr>
            <p:ph idx="1" type="subTitle"/>
          </p:nvPr>
        </p:nvSpPr>
        <p:spPr>
          <a:xfrm>
            <a:off x="1143000" y="3602037"/>
            <a:ext cx="6858000" cy="1655761"/>
          </a:xfrm>
          <a:prstGeom prst="rect">
            <a:avLst/>
          </a:prstGeom>
          <a:noFill/>
          <a:ln>
            <a:noFill/>
          </a:ln>
        </p:spPr>
        <p:txBody>
          <a:bodyPr anchorCtr="0" anchor="t" bIns="91425" lIns="91425" rIns="91425" tIns="91425"/>
          <a:lstStyle>
            <a:lvl1pPr indent="0" lvl="0" marL="0" marR="0" rtl="0" algn="ctr">
              <a:spcBef>
                <a:spcPts val="480"/>
              </a:spcBef>
              <a:spcAft>
                <a:spcPts val="0"/>
              </a:spcAft>
              <a:buClr>
                <a:schemeClr val="dk1"/>
              </a:buClr>
              <a:buFont typeface="Times New Roman"/>
              <a:buNone/>
              <a:defRPr b="0" i="0" sz="2400" u="none" cap="none" strike="noStrike">
                <a:solidFill>
                  <a:schemeClr val="dk1"/>
                </a:solidFill>
                <a:latin typeface="Times New Roman"/>
                <a:ea typeface="Times New Roman"/>
                <a:cs typeface="Times New Roman"/>
                <a:sym typeface="Times New Roman"/>
              </a:defRPr>
            </a:lvl1pPr>
            <a:lvl2pPr indent="0" lvl="1" marL="457200" marR="0" rtl="0" algn="ctr">
              <a:spcBef>
                <a:spcPts val="400"/>
              </a:spcBef>
              <a:spcAft>
                <a:spcPts val="0"/>
              </a:spcAft>
              <a:buClr>
                <a:schemeClr val="dk1"/>
              </a:buClr>
              <a:buFont typeface="Times New Roman"/>
              <a:buNone/>
              <a:defRPr b="0" i="0" sz="2000" u="none" cap="none" strike="noStrike">
                <a:solidFill>
                  <a:schemeClr val="dk1"/>
                </a:solidFill>
                <a:latin typeface="Times New Roman"/>
                <a:ea typeface="Times New Roman"/>
                <a:cs typeface="Times New Roman"/>
                <a:sym typeface="Times New Roman"/>
              </a:defRPr>
            </a:lvl2pPr>
            <a:lvl3pPr indent="0" lvl="2" marL="914400" marR="0" rtl="0" algn="ctr">
              <a:spcBef>
                <a:spcPts val="360"/>
              </a:spcBef>
              <a:spcAft>
                <a:spcPts val="0"/>
              </a:spcAft>
              <a:buClr>
                <a:schemeClr val="dk1"/>
              </a:buClr>
              <a:buFont typeface="Times New Roman"/>
              <a:buNone/>
              <a:defRPr b="0" i="0" sz="1800" u="none" cap="none" strike="noStrike">
                <a:solidFill>
                  <a:schemeClr val="dk1"/>
                </a:solidFill>
                <a:latin typeface="Times New Roman"/>
                <a:ea typeface="Times New Roman"/>
                <a:cs typeface="Times New Roman"/>
                <a:sym typeface="Times New Roman"/>
              </a:defRPr>
            </a:lvl3pPr>
            <a:lvl4pPr indent="0" lvl="3" marL="1371600" marR="0" rtl="0" algn="ctr">
              <a:spcBef>
                <a:spcPts val="320"/>
              </a:spcBef>
              <a:spcAft>
                <a:spcPts val="0"/>
              </a:spcAft>
              <a:buClr>
                <a:schemeClr val="dk1"/>
              </a:buClr>
              <a:buFont typeface="Times New Roman"/>
              <a:buNone/>
              <a:defRPr b="0" i="0" sz="1600" u="none" cap="none" strike="noStrike">
                <a:solidFill>
                  <a:schemeClr val="dk1"/>
                </a:solidFill>
                <a:latin typeface="Times New Roman"/>
                <a:ea typeface="Times New Roman"/>
                <a:cs typeface="Times New Roman"/>
                <a:sym typeface="Times New Roman"/>
              </a:defRPr>
            </a:lvl4pPr>
            <a:lvl5pPr indent="0" lvl="4" marL="1828800" marR="0" rtl="0" algn="ctr">
              <a:spcBef>
                <a:spcPts val="320"/>
              </a:spcBef>
              <a:spcAft>
                <a:spcPts val="0"/>
              </a:spcAft>
              <a:buClr>
                <a:schemeClr val="dk1"/>
              </a:buClr>
              <a:buFont typeface="Times New Roman"/>
              <a:buNone/>
              <a:defRPr b="0" i="0" sz="1600" u="none" cap="none" strike="noStrike">
                <a:solidFill>
                  <a:schemeClr val="dk1"/>
                </a:solidFill>
                <a:latin typeface="Times New Roman"/>
                <a:ea typeface="Times New Roman"/>
                <a:cs typeface="Times New Roman"/>
                <a:sym typeface="Times New Roman"/>
              </a:defRPr>
            </a:lvl5pPr>
            <a:lvl6pPr indent="0" lvl="5" marL="2286000" marR="0" rtl="0" algn="ctr">
              <a:lnSpc>
                <a:spcPct val="90000"/>
              </a:lnSpc>
              <a:spcBef>
                <a:spcPts val="500"/>
              </a:spcBef>
              <a:buClr>
                <a:schemeClr val="dk1"/>
              </a:buClr>
              <a:buFont typeface="Arial"/>
              <a:buNone/>
              <a:defRPr b="0" i="0" sz="1600" u="none" cap="none" strike="noStrike">
                <a:solidFill>
                  <a:schemeClr val="dk1"/>
                </a:solidFill>
                <a:latin typeface="Times New Roman"/>
                <a:ea typeface="Times New Roman"/>
                <a:cs typeface="Times New Roman"/>
                <a:sym typeface="Times New Roman"/>
              </a:defRPr>
            </a:lvl6pPr>
            <a:lvl7pPr indent="0" lvl="6" marL="2743200" marR="0" rtl="0" algn="ctr">
              <a:lnSpc>
                <a:spcPct val="90000"/>
              </a:lnSpc>
              <a:spcBef>
                <a:spcPts val="500"/>
              </a:spcBef>
              <a:buClr>
                <a:schemeClr val="dk1"/>
              </a:buClr>
              <a:buFont typeface="Arial"/>
              <a:buNone/>
              <a:defRPr b="0" i="0" sz="1600" u="none" cap="none" strike="noStrike">
                <a:solidFill>
                  <a:schemeClr val="dk1"/>
                </a:solidFill>
                <a:latin typeface="Times New Roman"/>
                <a:ea typeface="Times New Roman"/>
                <a:cs typeface="Times New Roman"/>
                <a:sym typeface="Times New Roman"/>
              </a:defRPr>
            </a:lvl7pPr>
            <a:lvl8pPr indent="0" lvl="7" marL="3200400" marR="0" rtl="0" algn="ctr">
              <a:lnSpc>
                <a:spcPct val="90000"/>
              </a:lnSpc>
              <a:spcBef>
                <a:spcPts val="500"/>
              </a:spcBef>
              <a:buClr>
                <a:schemeClr val="dk1"/>
              </a:buClr>
              <a:buFont typeface="Arial"/>
              <a:buNone/>
              <a:defRPr b="0" i="0" sz="1600" u="none" cap="none" strike="noStrike">
                <a:solidFill>
                  <a:schemeClr val="dk1"/>
                </a:solidFill>
                <a:latin typeface="Times New Roman"/>
                <a:ea typeface="Times New Roman"/>
                <a:cs typeface="Times New Roman"/>
                <a:sym typeface="Times New Roman"/>
              </a:defRPr>
            </a:lvl8pPr>
            <a:lvl9pPr indent="0" lvl="8" marL="3657600" marR="0" rtl="0" algn="ctr">
              <a:lnSpc>
                <a:spcPct val="90000"/>
              </a:lnSpc>
              <a:spcBef>
                <a:spcPts val="500"/>
              </a:spcBef>
              <a:buClr>
                <a:schemeClr val="dk1"/>
              </a:buClr>
              <a:buFont typeface="Arial"/>
              <a:buNone/>
              <a:defRPr b="0" i="0" sz="1600" u="none" cap="none" strike="noStrike">
                <a:solidFill>
                  <a:schemeClr val="dk1"/>
                </a:solidFill>
                <a:latin typeface="Times New Roman"/>
                <a:ea typeface="Times New Roman"/>
                <a:cs typeface="Times New Roman"/>
                <a:sym typeface="Times New Roman"/>
              </a:defRPr>
            </a:lvl9pPr>
          </a:lstStyle>
          <a:p/>
        </p:txBody>
      </p:sp>
      <p:sp>
        <p:nvSpPr>
          <p:cNvPr id="111" name="Shape 111"/>
          <p:cNvSpPr txBox="1"/>
          <p:nvPr>
            <p:ph idx="10" type="dt"/>
          </p:nvPr>
        </p:nvSpPr>
        <p:spPr>
          <a:xfrm>
            <a:off x="685800" y="6248400"/>
            <a:ext cx="1904999" cy="457200"/>
          </a:xfrm>
          <a:prstGeom prst="rect">
            <a:avLst/>
          </a:prstGeom>
          <a:noFill/>
          <a:ln>
            <a:noFill/>
          </a:ln>
        </p:spPr>
        <p:txBody>
          <a:bodyPr anchorCtr="0" anchor="t" bIns="91425" lIns="91425" rIns="91425" tIns="91425"/>
          <a:lstStyle>
            <a:lvl1pPr indent="0" lvl="0" marL="0" marR="0" rtl="0" algn="l">
              <a:lnSpc>
                <a:spcPct val="100000"/>
              </a:lnSpc>
              <a:spcBef>
                <a:spcPts val="0"/>
              </a:spcBef>
              <a:spcAft>
                <a:spcPts val="0"/>
              </a:spcAft>
              <a:buNone/>
              <a:defRPr b="0" i="0" sz="2400" u="none">
                <a:solidFill>
                  <a:schemeClr val="dk1"/>
                </a:solidFill>
                <a:latin typeface="Verdana"/>
                <a:ea typeface="Verdana"/>
                <a:cs typeface="Verdana"/>
                <a:sym typeface="Verdana"/>
              </a:defRPr>
            </a:lvl1pPr>
            <a:lvl2pPr indent="0" lvl="1" marL="457200" marR="0" rtl="0" algn="l">
              <a:lnSpc>
                <a:spcPct val="100000"/>
              </a:lnSpc>
              <a:spcBef>
                <a:spcPts val="0"/>
              </a:spcBef>
              <a:spcAft>
                <a:spcPts val="0"/>
              </a:spcAft>
              <a:buNone/>
              <a:defRPr b="0" i="0" sz="2400" u="none" cap="none" strike="noStrike">
                <a:solidFill>
                  <a:schemeClr val="dk1"/>
                </a:solidFill>
                <a:latin typeface="Verdana"/>
                <a:ea typeface="Verdana"/>
                <a:cs typeface="Verdana"/>
                <a:sym typeface="Verdana"/>
              </a:defRPr>
            </a:lvl2pPr>
            <a:lvl3pPr indent="0" lvl="2" marL="914400" marR="0" rtl="0" algn="l">
              <a:lnSpc>
                <a:spcPct val="100000"/>
              </a:lnSpc>
              <a:spcBef>
                <a:spcPts val="0"/>
              </a:spcBef>
              <a:spcAft>
                <a:spcPts val="0"/>
              </a:spcAft>
              <a:buNone/>
              <a:defRPr b="0" i="0" sz="2400" u="none" cap="none" strike="noStrike">
                <a:solidFill>
                  <a:schemeClr val="dk1"/>
                </a:solidFill>
                <a:latin typeface="Verdana"/>
                <a:ea typeface="Verdana"/>
                <a:cs typeface="Verdana"/>
                <a:sym typeface="Verdana"/>
              </a:defRPr>
            </a:lvl3pPr>
            <a:lvl4pPr indent="0" lvl="3" marL="1371600" marR="0" rtl="0" algn="l">
              <a:lnSpc>
                <a:spcPct val="100000"/>
              </a:lnSpc>
              <a:spcBef>
                <a:spcPts val="0"/>
              </a:spcBef>
              <a:spcAft>
                <a:spcPts val="0"/>
              </a:spcAft>
              <a:buNone/>
              <a:defRPr b="0" i="0" sz="2400" u="none" cap="none" strike="noStrike">
                <a:solidFill>
                  <a:schemeClr val="dk1"/>
                </a:solidFill>
                <a:latin typeface="Verdana"/>
                <a:ea typeface="Verdana"/>
                <a:cs typeface="Verdana"/>
                <a:sym typeface="Verdana"/>
              </a:defRPr>
            </a:lvl4pPr>
            <a:lvl5pPr indent="0" lvl="4" marL="1828800" marR="0" rtl="0" algn="l">
              <a:lnSpc>
                <a:spcPct val="100000"/>
              </a:lnSpc>
              <a:spcBef>
                <a:spcPts val="0"/>
              </a:spcBef>
              <a:spcAft>
                <a:spcPts val="0"/>
              </a:spcAft>
              <a:buNone/>
              <a:defRPr b="0" i="0" sz="2400" u="none" cap="none" strike="noStrike">
                <a:solidFill>
                  <a:schemeClr val="dk1"/>
                </a:solidFill>
                <a:latin typeface="Verdana"/>
                <a:ea typeface="Verdana"/>
                <a:cs typeface="Verdana"/>
                <a:sym typeface="Verdana"/>
              </a:defRPr>
            </a:lvl5pPr>
            <a:lvl6pPr indent="0" lvl="5" marL="2286000" marR="0" rtl="0" algn="l">
              <a:lnSpc>
                <a:spcPct val="100000"/>
              </a:lnSpc>
              <a:spcBef>
                <a:spcPts val="0"/>
              </a:spcBef>
              <a:spcAft>
                <a:spcPts val="0"/>
              </a:spcAft>
              <a:buNone/>
              <a:defRPr b="0" i="0" sz="2400" u="none" cap="none" strike="noStrike">
                <a:solidFill>
                  <a:schemeClr val="dk1"/>
                </a:solidFill>
                <a:latin typeface="Verdana"/>
                <a:ea typeface="Verdana"/>
                <a:cs typeface="Verdana"/>
                <a:sym typeface="Verdana"/>
              </a:defRPr>
            </a:lvl6pPr>
            <a:lvl7pPr indent="0" lvl="6" marL="3200400" marR="0" rtl="0" algn="l">
              <a:lnSpc>
                <a:spcPct val="100000"/>
              </a:lnSpc>
              <a:spcBef>
                <a:spcPts val="0"/>
              </a:spcBef>
              <a:spcAft>
                <a:spcPts val="0"/>
              </a:spcAft>
              <a:buNone/>
              <a:defRPr b="0" i="0" sz="2400" u="none" cap="none" strike="noStrike">
                <a:solidFill>
                  <a:schemeClr val="dk1"/>
                </a:solidFill>
                <a:latin typeface="Verdana"/>
                <a:ea typeface="Verdana"/>
                <a:cs typeface="Verdana"/>
                <a:sym typeface="Verdana"/>
              </a:defRPr>
            </a:lvl7pPr>
            <a:lvl8pPr indent="0" lvl="7" marL="4572000" marR="0" rtl="0" algn="l">
              <a:lnSpc>
                <a:spcPct val="100000"/>
              </a:lnSpc>
              <a:spcBef>
                <a:spcPts val="0"/>
              </a:spcBef>
              <a:spcAft>
                <a:spcPts val="0"/>
              </a:spcAft>
              <a:buNone/>
              <a:defRPr b="0" i="0" sz="2400" u="none" cap="none" strike="noStrike">
                <a:solidFill>
                  <a:schemeClr val="dk1"/>
                </a:solidFill>
                <a:latin typeface="Verdana"/>
                <a:ea typeface="Verdana"/>
                <a:cs typeface="Verdana"/>
                <a:sym typeface="Verdana"/>
              </a:defRPr>
            </a:lvl8pPr>
            <a:lvl9pPr indent="0" lvl="8" marL="6400800" marR="0" rtl="0" algn="l">
              <a:lnSpc>
                <a:spcPct val="100000"/>
              </a:lnSpc>
              <a:spcBef>
                <a:spcPts val="0"/>
              </a:spcBef>
              <a:spcAft>
                <a:spcPts val="0"/>
              </a:spcAft>
              <a:buNone/>
              <a:defRPr b="0" i="0" sz="2400" u="none" cap="none" strike="noStrike">
                <a:solidFill>
                  <a:schemeClr val="dk1"/>
                </a:solidFill>
                <a:latin typeface="Verdana"/>
                <a:ea typeface="Verdana"/>
                <a:cs typeface="Verdana"/>
                <a:sym typeface="Verdana"/>
              </a:defRPr>
            </a:lvl9pPr>
          </a:lstStyle>
          <a:p/>
        </p:txBody>
      </p:sp>
      <p:sp>
        <p:nvSpPr>
          <p:cNvPr id="112" name="Shape 112"/>
          <p:cNvSpPr txBox="1"/>
          <p:nvPr>
            <p:ph idx="11" type="ftr"/>
          </p:nvPr>
        </p:nvSpPr>
        <p:spPr>
          <a:xfrm>
            <a:off x="3124200" y="6248400"/>
            <a:ext cx="2895600" cy="457200"/>
          </a:xfrm>
          <a:prstGeom prst="rect">
            <a:avLst/>
          </a:prstGeom>
          <a:noFill/>
          <a:ln>
            <a:noFill/>
          </a:ln>
        </p:spPr>
        <p:txBody>
          <a:bodyPr anchorCtr="0" anchor="t" bIns="91425" lIns="91425" rIns="91425" tIns="91425"/>
          <a:lstStyle>
            <a:lvl1pPr indent="0" lvl="0" marL="0" marR="0" rtl="0" algn="l">
              <a:lnSpc>
                <a:spcPct val="100000"/>
              </a:lnSpc>
              <a:spcBef>
                <a:spcPts val="0"/>
              </a:spcBef>
              <a:spcAft>
                <a:spcPts val="0"/>
              </a:spcAft>
              <a:buNone/>
              <a:defRPr b="0" i="0" sz="2400" u="none">
                <a:solidFill>
                  <a:schemeClr val="dk1"/>
                </a:solidFill>
                <a:latin typeface="Verdana"/>
                <a:ea typeface="Verdana"/>
                <a:cs typeface="Verdana"/>
                <a:sym typeface="Verdana"/>
              </a:defRPr>
            </a:lvl1pPr>
            <a:lvl2pPr indent="0" lvl="1" marL="457200" marR="0" rtl="0" algn="l">
              <a:lnSpc>
                <a:spcPct val="100000"/>
              </a:lnSpc>
              <a:spcBef>
                <a:spcPts val="0"/>
              </a:spcBef>
              <a:spcAft>
                <a:spcPts val="0"/>
              </a:spcAft>
              <a:buNone/>
              <a:defRPr b="0" i="0" sz="2400" u="none" cap="none" strike="noStrike">
                <a:solidFill>
                  <a:schemeClr val="dk1"/>
                </a:solidFill>
                <a:latin typeface="Verdana"/>
                <a:ea typeface="Verdana"/>
                <a:cs typeface="Verdana"/>
                <a:sym typeface="Verdana"/>
              </a:defRPr>
            </a:lvl2pPr>
            <a:lvl3pPr indent="0" lvl="2" marL="914400" marR="0" rtl="0" algn="l">
              <a:lnSpc>
                <a:spcPct val="100000"/>
              </a:lnSpc>
              <a:spcBef>
                <a:spcPts val="0"/>
              </a:spcBef>
              <a:spcAft>
                <a:spcPts val="0"/>
              </a:spcAft>
              <a:buNone/>
              <a:defRPr b="0" i="0" sz="2400" u="none" cap="none" strike="noStrike">
                <a:solidFill>
                  <a:schemeClr val="dk1"/>
                </a:solidFill>
                <a:latin typeface="Verdana"/>
                <a:ea typeface="Verdana"/>
                <a:cs typeface="Verdana"/>
                <a:sym typeface="Verdana"/>
              </a:defRPr>
            </a:lvl3pPr>
            <a:lvl4pPr indent="0" lvl="3" marL="1371600" marR="0" rtl="0" algn="l">
              <a:lnSpc>
                <a:spcPct val="100000"/>
              </a:lnSpc>
              <a:spcBef>
                <a:spcPts val="0"/>
              </a:spcBef>
              <a:spcAft>
                <a:spcPts val="0"/>
              </a:spcAft>
              <a:buNone/>
              <a:defRPr b="0" i="0" sz="2400" u="none" cap="none" strike="noStrike">
                <a:solidFill>
                  <a:schemeClr val="dk1"/>
                </a:solidFill>
                <a:latin typeface="Verdana"/>
                <a:ea typeface="Verdana"/>
                <a:cs typeface="Verdana"/>
                <a:sym typeface="Verdana"/>
              </a:defRPr>
            </a:lvl4pPr>
            <a:lvl5pPr indent="0" lvl="4" marL="1828800" marR="0" rtl="0" algn="l">
              <a:lnSpc>
                <a:spcPct val="100000"/>
              </a:lnSpc>
              <a:spcBef>
                <a:spcPts val="0"/>
              </a:spcBef>
              <a:spcAft>
                <a:spcPts val="0"/>
              </a:spcAft>
              <a:buNone/>
              <a:defRPr b="0" i="0" sz="2400" u="none" cap="none" strike="noStrike">
                <a:solidFill>
                  <a:schemeClr val="dk1"/>
                </a:solidFill>
                <a:latin typeface="Verdana"/>
                <a:ea typeface="Verdana"/>
                <a:cs typeface="Verdana"/>
                <a:sym typeface="Verdana"/>
              </a:defRPr>
            </a:lvl5pPr>
            <a:lvl6pPr indent="0" lvl="5" marL="2286000" marR="0" rtl="0" algn="l">
              <a:lnSpc>
                <a:spcPct val="100000"/>
              </a:lnSpc>
              <a:spcBef>
                <a:spcPts val="0"/>
              </a:spcBef>
              <a:spcAft>
                <a:spcPts val="0"/>
              </a:spcAft>
              <a:buNone/>
              <a:defRPr b="0" i="0" sz="2400" u="none" cap="none" strike="noStrike">
                <a:solidFill>
                  <a:schemeClr val="dk1"/>
                </a:solidFill>
                <a:latin typeface="Verdana"/>
                <a:ea typeface="Verdana"/>
                <a:cs typeface="Verdana"/>
                <a:sym typeface="Verdana"/>
              </a:defRPr>
            </a:lvl6pPr>
            <a:lvl7pPr indent="0" lvl="6" marL="3200400" marR="0" rtl="0" algn="l">
              <a:lnSpc>
                <a:spcPct val="100000"/>
              </a:lnSpc>
              <a:spcBef>
                <a:spcPts val="0"/>
              </a:spcBef>
              <a:spcAft>
                <a:spcPts val="0"/>
              </a:spcAft>
              <a:buNone/>
              <a:defRPr b="0" i="0" sz="2400" u="none" cap="none" strike="noStrike">
                <a:solidFill>
                  <a:schemeClr val="dk1"/>
                </a:solidFill>
                <a:latin typeface="Verdana"/>
                <a:ea typeface="Verdana"/>
                <a:cs typeface="Verdana"/>
                <a:sym typeface="Verdana"/>
              </a:defRPr>
            </a:lvl7pPr>
            <a:lvl8pPr indent="0" lvl="7" marL="4572000" marR="0" rtl="0" algn="l">
              <a:lnSpc>
                <a:spcPct val="100000"/>
              </a:lnSpc>
              <a:spcBef>
                <a:spcPts val="0"/>
              </a:spcBef>
              <a:spcAft>
                <a:spcPts val="0"/>
              </a:spcAft>
              <a:buNone/>
              <a:defRPr b="0" i="0" sz="2400" u="none" cap="none" strike="noStrike">
                <a:solidFill>
                  <a:schemeClr val="dk1"/>
                </a:solidFill>
                <a:latin typeface="Verdana"/>
                <a:ea typeface="Verdana"/>
                <a:cs typeface="Verdana"/>
                <a:sym typeface="Verdana"/>
              </a:defRPr>
            </a:lvl8pPr>
            <a:lvl9pPr indent="0" lvl="8" marL="6400800" marR="0" rtl="0" algn="l">
              <a:lnSpc>
                <a:spcPct val="100000"/>
              </a:lnSpc>
              <a:spcBef>
                <a:spcPts val="0"/>
              </a:spcBef>
              <a:spcAft>
                <a:spcPts val="0"/>
              </a:spcAft>
              <a:buNone/>
              <a:defRPr b="0" i="0" sz="2400" u="none" cap="none" strike="noStrike">
                <a:solidFill>
                  <a:schemeClr val="dk1"/>
                </a:solidFill>
                <a:latin typeface="Verdana"/>
                <a:ea typeface="Verdana"/>
                <a:cs typeface="Verdana"/>
                <a:sym typeface="Verdana"/>
              </a:defRPr>
            </a:lvl9pPr>
          </a:lstStyle>
          <a:p/>
        </p:txBody>
      </p:sp>
      <p:sp>
        <p:nvSpPr>
          <p:cNvPr id="113" name="Shape 113"/>
          <p:cNvSpPr txBox="1"/>
          <p:nvPr>
            <p:ph idx="12" type="sldNum"/>
          </p:nvPr>
        </p:nvSpPr>
        <p:spPr>
          <a:xfrm>
            <a:off x="6553200" y="6248400"/>
            <a:ext cx="1904999" cy="457200"/>
          </a:xfrm>
          <a:prstGeom prst="rect">
            <a:avLst/>
          </a:prstGeom>
          <a:noFill/>
          <a:ln>
            <a:noFill/>
          </a:ln>
        </p:spPr>
        <p:txBody>
          <a:bodyPr anchorCtr="0" anchor="t" bIns="45700" lIns="91425" rIns="91425" tIns="45700">
            <a:noAutofit/>
          </a:bodyPr>
          <a:lstStyle/>
          <a:p>
            <a:pPr indent="0" lvl="0" marL="0" marR="0" rtl="0" algn="r">
              <a:lnSpc>
                <a:spcPct val="100000"/>
              </a:lnSpc>
              <a:spcBef>
                <a:spcPts val="0"/>
              </a:spcBef>
              <a:spcAft>
                <a:spcPts val="0"/>
              </a:spcAft>
              <a:buClr>
                <a:schemeClr val="dk1"/>
              </a:buClr>
              <a:buSzPct val="25000"/>
              <a:buFont typeface="Times New Roman"/>
              <a:buNone/>
            </a:pPr>
            <a:fld id="{00000000-1234-1234-1234-123412341234}" type="slidenum">
              <a:rPr b="0" i="0" lang="en-US" sz="1400" u="none">
                <a:solidFill>
                  <a:schemeClr val="dk1"/>
                </a:solidFill>
                <a:latin typeface="Times New Roman"/>
                <a:ea typeface="Times New Roman"/>
                <a:cs typeface="Times New Roman"/>
                <a:sym typeface="Times New Roman"/>
              </a:rPr>
              <a:t>‹#›</a:t>
            </a:fld>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xAndObj">
  <p:cSld name="Titolo, testo e contenuto">
    <p:spTree>
      <p:nvGrpSpPr>
        <p:cNvPr id="24" name="Shape 24"/>
        <p:cNvGrpSpPr/>
        <p:nvPr/>
      </p:nvGrpSpPr>
      <p:grpSpPr>
        <a:xfrm>
          <a:off x="0" y="0"/>
          <a:ext cx="0" cy="0"/>
          <a:chOff x="0" y="0"/>
          <a:chExt cx="0" cy="0"/>
        </a:xfrm>
      </p:grpSpPr>
      <p:sp>
        <p:nvSpPr>
          <p:cNvPr id="25" name="Shape 25"/>
          <p:cNvSpPr txBox="1"/>
          <p:nvPr>
            <p:ph type="title"/>
          </p:nvPr>
        </p:nvSpPr>
        <p:spPr>
          <a:xfrm>
            <a:off x="685800" y="609600"/>
            <a:ext cx="7772400" cy="1143000"/>
          </a:xfrm>
          <a:prstGeom prst="rect">
            <a:avLst/>
          </a:prstGeom>
          <a:noFill/>
          <a:ln>
            <a:noFill/>
          </a:ln>
        </p:spPr>
        <p:txBody>
          <a:bodyPr anchorCtr="0" anchor="ctr" bIns="91425" lIns="91425" rIns="91425" tIns="91425"/>
          <a:lstStyle>
            <a:lvl1pPr indent="0" lvl="0" marL="0" marR="0" rtl="0" algn="ctr">
              <a:spcBef>
                <a:spcPts val="0"/>
              </a:spcBef>
              <a:spcAft>
                <a:spcPts val="0"/>
              </a:spcAft>
              <a:buNone/>
              <a:defRPr b="0" i="0" sz="4400" u="none" cap="none" strike="noStrike">
                <a:solidFill>
                  <a:schemeClr val="dk2"/>
                </a:solidFill>
                <a:latin typeface="Times New Roman"/>
                <a:ea typeface="Times New Roman"/>
                <a:cs typeface="Times New Roman"/>
                <a:sym typeface="Times New Roman"/>
              </a:defRPr>
            </a:lvl1pPr>
            <a:lvl2pPr indent="0" lvl="1" marL="0" marR="0" rtl="0" algn="ctr">
              <a:spcBef>
                <a:spcPts val="0"/>
              </a:spcBef>
              <a:spcAft>
                <a:spcPts val="0"/>
              </a:spcAft>
              <a:buNone/>
              <a:defRPr b="0" i="0" sz="4400" u="none" cap="none" strike="noStrike">
                <a:solidFill>
                  <a:schemeClr val="dk2"/>
                </a:solidFill>
                <a:latin typeface="Times New Roman"/>
                <a:ea typeface="Times New Roman"/>
                <a:cs typeface="Times New Roman"/>
                <a:sym typeface="Times New Roman"/>
              </a:defRPr>
            </a:lvl2pPr>
            <a:lvl3pPr indent="0" lvl="2" marL="0" marR="0" rtl="0" algn="ctr">
              <a:spcBef>
                <a:spcPts val="0"/>
              </a:spcBef>
              <a:spcAft>
                <a:spcPts val="0"/>
              </a:spcAft>
              <a:buNone/>
              <a:defRPr b="0" i="0" sz="4400" u="none" cap="none" strike="noStrike">
                <a:solidFill>
                  <a:schemeClr val="dk2"/>
                </a:solidFill>
                <a:latin typeface="Times New Roman"/>
                <a:ea typeface="Times New Roman"/>
                <a:cs typeface="Times New Roman"/>
                <a:sym typeface="Times New Roman"/>
              </a:defRPr>
            </a:lvl3pPr>
            <a:lvl4pPr indent="0" lvl="3" marL="0" marR="0" rtl="0" algn="ctr">
              <a:spcBef>
                <a:spcPts val="0"/>
              </a:spcBef>
              <a:spcAft>
                <a:spcPts val="0"/>
              </a:spcAft>
              <a:buNone/>
              <a:defRPr b="0" i="0" sz="4400" u="none" cap="none" strike="noStrike">
                <a:solidFill>
                  <a:schemeClr val="dk2"/>
                </a:solidFill>
                <a:latin typeface="Times New Roman"/>
                <a:ea typeface="Times New Roman"/>
                <a:cs typeface="Times New Roman"/>
                <a:sym typeface="Times New Roman"/>
              </a:defRPr>
            </a:lvl4pPr>
            <a:lvl5pPr indent="0" lvl="4" marL="0" marR="0" rtl="0" algn="ctr">
              <a:spcBef>
                <a:spcPts val="0"/>
              </a:spcBef>
              <a:spcAft>
                <a:spcPts val="0"/>
              </a:spcAft>
              <a:buNone/>
              <a:defRPr b="0" i="0" sz="4400" u="none" cap="none" strike="noStrike">
                <a:solidFill>
                  <a:schemeClr val="dk2"/>
                </a:solidFill>
                <a:latin typeface="Times New Roman"/>
                <a:ea typeface="Times New Roman"/>
                <a:cs typeface="Times New Roman"/>
                <a:sym typeface="Times New Roman"/>
              </a:defRPr>
            </a:lvl5pPr>
            <a:lvl6pPr indent="0" lvl="5" marL="457200" marR="0" rtl="0" algn="ctr">
              <a:spcBef>
                <a:spcPts val="0"/>
              </a:spcBef>
              <a:spcAft>
                <a:spcPts val="0"/>
              </a:spcAft>
              <a:buNone/>
              <a:defRPr b="0" i="0" sz="4400" u="none" cap="none" strike="noStrike">
                <a:solidFill>
                  <a:schemeClr val="dk2"/>
                </a:solidFill>
                <a:latin typeface="Times New Roman"/>
                <a:ea typeface="Times New Roman"/>
                <a:cs typeface="Times New Roman"/>
                <a:sym typeface="Times New Roman"/>
              </a:defRPr>
            </a:lvl6pPr>
            <a:lvl7pPr indent="0" lvl="6" marL="914400" marR="0" rtl="0" algn="ctr">
              <a:spcBef>
                <a:spcPts val="0"/>
              </a:spcBef>
              <a:spcAft>
                <a:spcPts val="0"/>
              </a:spcAft>
              <a:buNone/>
              <a:defRPr b="0" i="0" sz="4400" u="none" cap="none" strike="noStrike">
                <a:solidFill>
                  <a:schemeClr val="dk2"/>
                </a:solidFill>
                <a:latin typeface="Times New Roman"/>
                <a:ea typeface="Times New Roman"/>
                <a:cs typeface="Times New Roman"/>
                <a:sym typeface="Times New Roman"/>
              </a:defRPr>
            </a:lvl7pPr>
            <a:lvl8pPr indent="0" lvl="7" marL="1371600" marR="0" rtl="0" algn="ctr">
              <a:spcBef>
                <a:spcPts val="0"/>
              </a:spcBef>
              <a:spcAft>
                <a:spcPts val="0"/>
              </a:spcAft>
              <a:buNone/>
              <a:defRPr b="0" i="0" sz="4400" u="none" cap="none" strike="noStrike">
                <a:solidFill>
                  <a:schemeClr val="dk2"/>
                </a:solidFill>
                <a:latin typeface="Times New Roman"/>
                <a:ea typeface="Times New Roman"/>
                <a:cs typeface="Times New Roman"/>
                <a:sym typeface="Times New Roman"/>
              </a:defRPr>
            </a:lvl8pPr>
            <a:lvl9pPr indent="0" lvl="8" marL="1828800" marR="0" rtl="0" algn="ctr">
              <a:spcBef>
                <a:spcPts val="0"/>
              </a:spcBef>
              <a:spcAft>
                <a:spcPts val="0"/>
              </a:spcAft>
              <a:buNone/>
              <a:defRPr b="0" i="0" sz="4400" u="none" cap="none" strike="noStrike">
                <a:solidFill>
                  <a:schemeClr val="dk2"/>
                </a:solidFill>
                <a:latin typeface="Times New Roman"/>
                <a:ea typeface="Times New Roman"/>
                <a:cs typeface="Times New Roman"/>
                <a:sym typeface="Times New Roman"/>
              </a:defRPr>
            </a:lvl9pPr>
          </a:lstStyle>
          <a:p/>
        </p:txBody>
      </p:sp>
      <p:sp>
        <p:nvSpPr>
          <p:cNvPr id="26" name="Shape 26"/>
          <p:cNvSpPr txBox="1"/>
          <p:nvPr>
            <p:ph idx="1" type="body"/>
          </p:nvPr>
        </p:nvSpPr>
        <p:spPr>
          <a:xfrm>
            <a:off x="685800" y="1981200"/>
            <a:ext cx="3809999" cy="4114800"/>
          </a:xfrm>
          <a:prstGeom prst="rect">
            <a:avLst/>
          </a:prstGeom>
          <a:noFill/>
          <a:ln>
            <a:noFill/>
          </a:ln>
        </p:spPr>
        <p:txBody>
          <a:bodyPr anchorCtr="0" anchor="t" bIns="91425" lIns="91425" rIns="91425" tIns="91425"/>
          <a:lstStyle>
            <a:lvl1pPr indent="-139700" lvl="0" marL="342900" marR="0" rtl="0" algn="l">
              <a:spcBef>
                <a:spcPts val="640"/>
              </a:spcBef>
              <a:spcAft>
                <a:spcPts val="0"/>
              </a:spcAft>
              <a:buClr>
                <a:schemeClr val="dk1"/>
              </a:buClr>
              <a:buSzPct val="100000"/>
              <a:buFont typeface="Times New Roman"/>
              <a:buChar char="•"/>
              <a:defRPr b="0" i="0" sz="3200" u="none" cap="none" strike="noStrike">
                <a:solidFill>
                  <a:schemeClr val="dk1"/>
                </a:solidFill>
                <a:latin typeface="Times New Roman"/>
                <a:ea typeface="Times New Roman"/>
                <a:cs typeface="Times New Roman"/>
                <a:sym typeface="Times New Roman"/>
              </a:defRPr>
            </a:lvl1pPr>
            <a:lvl2pPr indent="-107950" lvl="1" marL="742950" marR="0" rtl="0" algn="l">
              <a:spcBef>
                <a:spcPts val="560"/>
              </a:spcBef>
              <a:spcAft>
                <a:spcPts val="0"/>
              </a:spcAft>
              <a:buClr>
                <a:schemeClr val="dk1"/>
              </a:buClr>
              <a:buSzPct val="100000"/>
              <a:buFont typeface="Times New Roman"/>
              <a:buChar char="–"/>
              <a:defRPr b="0" i="0" sz="2800" u="none" cap="none" strike="noStrike">
                <a:solidFill>
                  <a:schemeClr val="dk1"/>
                </a:solidFill>
                <a:latin typeface="Times New Roman"/>
                <a:ea typeface="Times New Roman"/>
                <a:cs typeface="Times New Roman"/>
                <a:sym typeface="Times New Roman"/>
              </a:defRPr>
            </a:lvl2pPr>
            <a:lvl3pPr indent="-76200" lvl="2" marL="1143000" marR="0" rtl="0" algn="l">
              <a:spcBef>
                <a:spcPts val="480"/>
              </a:spcBef>
              <a:spcAft>
                <a:spcPts val="0"/>
              </a:spcAft>
              <a:buClr>
                <a:schemeClr val="dk1"/>
              </a:buClr>
              <a:buSzPct val="100000"/>
              <a:buFont typeface="Times New Roman"/>
              <a:buChar char="•"/>
              <a:defRPr b="0" i="0" sz="2400" u="none" cap="none" strike="noStrike">
                <a:solidFill>
                  <a:schemeClr val="dk1"/>
                </a:solidFill>
                <a:latin typeface="Times New Roman"/>
                <a:ea typeface="Times New Roman"/>
                <a:cs typeface="Times New Roman"/>
                <a:sym typeface="Times New Roman"/>
              </a:defRPr>
            </a:lvl3pPr>
            <a:lvl4pPr indent="-101600" lvl="3" marL="1600200" marR="0" rtl="0" algn="l">
              <a:spcBef>
                <a:spcPts val="400"/>
              </a:spcBef>
              <a:spcAft>
                <a:spcPts val="0"/>
              </a:spcAft>
              <a:buClr>
                <a:schemeClr val="dk1"/>
              </a:buClr>
              <a:buSzPct val="100000"/>
              <a:buFont typeface="Times New Roman"/>
              <a:buChar char="–"/>
              <a:defRPr b="0" i="0" sz="2000" u="none" cap="none" strike="noStrike">
                <a:solidFill>
                  <a:schemeClr val="dk1"/>
                </a:solidFill>
                <a:latin typeface="Times New Roman"/>
                <a:ea typeface="Times New Roman"/>
                <a:cs typeface="Times New Roman"/>
                <a:sym typeface="Times New Roman"/>
              </a:defRPr>
            </a:lvl4pPr>
            <a:lvl5pPr indent="-101600" lvl="4" marL="2057400" marR="0" rtl="0" algn="l">
              <a:spcBef>
                <a:spcPts val="400"/>
              </a:spcBef>
              <a:spcAft>
                <a:spcPts val="0"/>
              </a:spcAft>
              <a:buClr>
                <a:schemeClr val="dk1"/>
              </a:buClr>
              <a:buSzPct val="100000"/>
              <a:buFont typeface="Times New Roman"/>
              <a:buChar char="»"/>
              <a:defRPr b="0" i="0" sz="2000" u="none" cap="none" strike="noStrike">
                <a:solidFill>
                  <a:schemeClr val="dk1"/>
                </a:solidFill>
                <a:latin typeface="Times New Roman"/>
                <a:ea typeface="Times New Roman"/>
                <a:cs typeface="Times New Roman"/>
                <a:sym typeface="Times New Roman"/>
              </a:defRPr>
            </a:lvl5pPr>
            <a:lvl6pPr indent="-114300" lvl="5" marL="2514600" marR="0" rtl="0" algn="l">
              <a:lnSpc>
                <a:spcPct val="90000"/>
              </a:lnSpc>
              <a:spcBef>
                <a:spcPts val="500"/>
              </a:spcBef>
              <a:buClr>
                <a:schemeClr val="dk1"/>
              </a:buClr>
              <a:buSzPct val="100000"/>
              <a:buFont typeface="Arial"/>
              <a:buChar char="•"/>
              <a:defRPr b="0" i="0" sz="1800" u="none" cap="none" strike="noStrike">
                <a:solidFill>
                  <a:schemeClr val="dk1"/>
                </a:solidFill>
                <a:latin typeface="Times New Roman"/>
                <a:ea typeface="Times New Roman"/>
                <a:cs typeface="Times New Roman"/>
                <a:sym typeface="Times New Roman"/>
              </a:defRPr>
            </a:lvl6pPr>
            <a:lvl7pPr indent="-114300" lvl="6" marL="2971800" marR="0" rtl="0" algn="l">
              <a:lnSpc>
                <a:spcPct val="90000"/>
              </a:lnSpc>
              <a:spcBef>
                <a:spcPts val="500"/>
              </a:spcBef>
              <a:buClr>
                <a:schemeClr val="dk1"/>
              </a:buClr>
              <a:buSzPct val="100000"/>
              <a:buFont typeface="Arial"/>
              <a:buChar char="•"/>
              <a:defRPr b="0" i="0" sz="1800" u="none" cap="none" strike="noStrike">
                <a:solidFill>
                  <a:schemeClr val="dk1"/>
                </a:solidFill>
                <a:latin typeface="Times New Roman"/>
                <a:ea typeface="Times New Roman"/>
                <a:cs typeface="Times New Roman"/>
                <a:sym typeface="Times New Roman"/>
              </a:defRPr>
            </a:lvl7pPr>
            <a:lvl8pPr indent="-114300" lvl="7" marL="3429000" marR="0" rtl="0" algn="l">
              <a:lnSpc>
                <a:spcPct val="90000"/>
              </a:lnSpc>
              <a:spcBef>
                <a:spcPts val="500"/>
              </a:spcBef>
              <a:buClr>
                <a:schemeClr val="dk1"/>
              </a:buClr>
              <a:buSzPct val="100000"/>
              <a:buFont typeface="Arial"/>
              <a:buChar char="•"/>
              <a:defRPr b="0" i="0" sz="1800" u="none" cap="none" strike="noStrike">
                <a:solidFill>
                  <a:schemeClr val="dk1"/>
                </a:solidFill>
                <a:latin typeface="Times New Roman"/>
                <a:ea typeface="Times New Roman"/>
                <a:cs typeface="Times New Roman"/>
                <a:sym typeface="Times New Roman"/>
              </a:defRPr>
            </a:lvl8pPr>
            <a:lvl9pPr indent="-114300" lvl="8" marL="3886200" marR="0" rtl="0" algn="l">
              <a:lnSpc>
                <a:spcPct val="90000"/>
              </a:lnSpc>
              <a:spcBef>
                <a:spcPts val="500"/>
              </a:spcBef>
              <a:buClr>
                <a:schemeClr val="dk1"/>
              </a:buClr>
              <a:buSzPct val="100000"/>
              <a:buFont typeface="Arial"/>
              <a:buChar char="•"/>
              <a:defRPr b="0" i="0" sz="1800" u="none" cap="none" strike="noStrike">
                <a:solidFill>
                  <a:schemeClr val="dk1"/>
                </a:solidFill>
                <a:latin typeface="Times New Roman"/>
                <a:ea typeface="Times New Roman"/>
                <a:cs typeface="Times New Roman"/>
                <a:sym typeface="Times New Roman"/>
              </a:defRPr>
            </a:lvl9pPr>
          </a:lstStyle>
          <a:p/>
        </p:txBody>
      </p:sp>
      <p:sp>
        <p:nvSpPr>
          <p:cNvPr id="27" name="Shape 27"/>
          <p:cNvSpPr txBox="1"/>
          <p:nvPr>
            <p:ph idx="2" type="body"/>
          </p:nvPr>
        </p:nvSpPr>
        <p:spPr>
          <a:xfrm>
            <a:off x="4648200" y="1981200"/>
            <a:ext cx="3809999" cy="4114800"/>
          </a:xfrm>
          <a:prstGeom prst="rect">
            <a:avLst/>
          </a:prstGeom>
          <a:noFill/>
          <a:ln>
            <a:noFill/>
          </a:ln>
        </p:spPr>
        <p:txBody>
          <a:bodyPr anchorCtr="0" anchor="t" bIns="91425" lIns="91425" rIns="91425" tIns="91425"/>
          <a:lstStyle>
            <a:lvl1pPr indent="-139700" lvl="0" marL="342900" marR="0" rtl="0" algn="l">
              <a:spcBef>
                <a:spcPts val="640"/>
              </a:spcBef>
              <a:spcAft>
                <a:spcPts val="0"/>
              </a:spcAft>
              <a:buClr>
                <a:schemeClr val="dk1"/>
              </a:buClr>
              <a:buSzPct val="100000"/>
              <a:buFont typeface="Times New Roman"/>
              <a:buChar char="•"/>
              <a:defRPr b="0" i="0" sz="3200" u="none" cap="none" strike="noStrike">
                <a:solidFill>
                  <a:schemeClr val="dk1"/>
                </a:solidFill>
                <a:latin typeface="Times New Roman"/>
                <a:ea typeface="Times New Roman"/>
                <a:cs typeface="Times New Roman"/>
                <a:sym typeface="Times New Roman"/>
              </a:defRPr>
            </a:lvl1pPr>
            <a:lvl2pPr indent="-107950" lvl="1" marL="742950" marR="0" rtl="0" algn="l">
              <a:spcBef>
                <a:spcPts val="560"/>
              </a:spcBef>
              <a:spcAft>
                <a:spcPts val="0"/>
              </a:spcAft>
              <a:buClr>
                <a:schemeClr val="dk1"/>
              </a:buClr>
              <a:buSzPct val="100000"/>
              <a:buFont typeface="Times New Roman"/>
              <a:buChar char="–"/>
              <a:defRPr b="0" i="0" sz="2800" u="none" cap="none" strike="noStrike">
                <a:solidFill>
                  <a:schemeClr val="dk1"/>
                </a:solidFill>
                <a:latin typeface="Times New Roman"/>
                <a:ea typeface="Times New Roman"/>
                <a:cs typeface="Times New Roman"/>
                <a:sym typeface="Times New Roman"/>
              </a:defRPr>
            </a:lvl2pPr>
            <a:lvl3pPr indent="-76200" lvl="2" marL="1143000" marR="0" rtl="0" algn="l">
              <a:spcBef>
                <a:spcPts val="480"/>
              </a:spcBef>
              <a:spcAft>
                <a:spcPts val="0"/>
              </a:spcAft>
              <a:buClr>
                <a:schemeClr val="dk1"/>
              </a:buClr>
              <a:buSzPct val="100000"/>
              <a:buFont typeface="Times New Roman"/>
              <a:buChar char="•"/>
              <a:defRPr b="0" i="0" sz="2400" u="none" cap="none" strike="noStrike">
                <a:solidFill>
                  <a:schemeClr val="dk1"/>
                </a:solidFill>
                <a:latin typeface="Times New Roman"/>
                <a:ea typeface="Times New Roman"/>
                <a:cs typeface="Times New Roman"/>
                <a:sym typeface="Times New Roman"/>
              </a:defRPr>
            </a:lvl3pPr>
            <a:lvl4pPr indent="-101600" lvl="3" marL="1600200" marR="0" rtl="0" algn="l">
              <a:spcBef>
                <a:spcPts val="400"/>
              </a:spcBef>
              <a:spcAft>
                <a:spcPts val="0"/>
              </a:spcAft>
              <a:buClr>
                <a:schemeClr val="dk1"/>
              </a:buClr>
              <a:buSzPct val="100000"/>
              <a:buFont typeface="Times New Roman"/>
              <a:buChar char="–"/>
              <a:defRPr b="0" i="0" sz="2000" u="none" cap="none" strike="noStrike">
                <a:solidFill>
                  <a:schemeClr val="dk1"/>
                </a:solidFill>
                <a:latin typeface="Times New Roman"/>
                <a:ea typeface="Times New Roman"/>
                <a:cs typeface="Times New Roman"/>
                <a:sym typeface="Times New Roman"/>
              </a:defRPr>
            </a:lvl4pPr>
            <a:lvl5pPr indent="-101600" lvl="4" marL="2057400" marR="0" rtl="0" algn="l">
              <a:spcBef>
                <a:spcPts val="400"/>
              </a:spcBef>
              <a:spcAft>
                <a:spcPts val="0"/>
              </a:spcAft>
              <a:buClr>
                <a:schemeClr val="dk1"/>
              </a:buClr>
              <a:buSzPct val="100000"/>
              <a:buFont typeface="Times New Roman"/>
              <a:buChar char="»"/>
              <a:defRPr b="0" i="0" sz="2000" u="none" cap="none" strike="noStrike">
                <a:solidFill>
                  <a:schemeClr val="dk1"/>
                </a:solidFill>
                <a:latin typeface="Times New Roman"/>
                <a:ea typeface="Times New Roman"/>
                <a:cs typeface="Times New Roman"/>
                <a:sym typeface="Times New Roman"/>
              </a:defRPr>
            </a:lvl5pPr>
            <a:lvl6pPr indent="-114300" lvl="5" marL="2514600" marR="0" rtl="0" algn="l">
              <a:lnSpc>
                <a:spcPct val="90000"/>
              </a:lnSpc>
              <a:spcBef>
                <a:spcPts val="500"/>
              </a:spcBef>
              <a:buClr>
                <a:schemeClr val="dk1"/>
              </a:buClr>
              <a:buSzPct val="100000"/>
              <a:buFont typeface="Arial"/>
              <a:buChar char="•"/>
              <a:defRPr b="0" i="0" sz="1800" u="none" cap="none" strike="noStrike">
                <a:solidFill>
                  <a:schemeClr val="dk1"/>
                </a:solidFill>
                <a:latin typeface="Times New Roman"/>
                <a:ea typeface="Times New Roman"/>
                <a:cs typeface="Times New Roman"/>
                <a:sym typeface="Times New Roman"/>
              </a:defRPr>
            </a:lvl6pPr>
            <a:lvl7pPr indent="-114300" lvl="6" marL="2971800" marR="0" rtl="0" algn="l">
              <a:lnSpc>
                <a:spcPct val="90000"/>
              </a:lnSpc>
              <a:spcBef>
                <a:spcPts val="500"/>
              </a:spcBef>
              <a:buClr>
                <a:schemeClr val="dk1"/>
              </a:buClr>
              <a:buSzPct val="100000"/>
              <a:buFont typeface="Arial"/>
              <a:buChar char="•"/>
              <a:defRPr b="0" i="0" sz="1800" u="none" cap="none" strike="noStrike">
                <a:solidFill>
                  <a:schemeClr val="dk1"/>
                </a:solidFill>
                <a:latin typeface="Times New Roman"/>
                <a:ea typeface="Times New Roman"/>
                <a:cs typeface="Times New Roman"/>
                <a:sym typeface="Times New Roman"/>
              </a:defRPr>
            </a:lvl7pPr>
            <a:lvl8pPr indent="-114300" lvl="7" marL="3429000" marR="0" rtl="0" algn="l">
              <a:lnSpc>
                <a:spcPct val="90000"/>
              </a:lnSpc>
              <a:spcBef>
                <a:spcPts val="500"/>
              </a:spcBef>
              <a:buClr>
                <a:schemeClr val="dk1"/>
              </a:buClr>
              <a:buSzPct val="100000"/>
              <a:buFont typeface="Arial"/>
              <a:buChar char="•"/>
              <a:defRPr b="0" i="0" sz="1800" u="none" cap="none" strike="noStrike">
                <a:solidFill>
                  <a:schemeClr val="dk1"/>
                </a:solidFill>
                <a:latin typeface="Times New Roman"/>
                <a:ea typeface="Times New Roman"/>
                <a:cs typeface="Times New Roman"/>
                <a:sym typeface="Times New Roman"/>
              </a:defRPr>
            </a:lvl8pPr>
            <a:lvl9pPr indent="-114300" lvl="8" marL="3886200" marR="0" rtl="0" algn="l">
              <a:lnSpc>
                <a:spcPct val="90000"/>
              </a:lnSpc>
              <a:spcBef>
                <a:spcPts val="500"/>
              </a:spcBef>
              <a:buClr>
                <a:schemeClr val="dk1"/>
              </a:buClr>
              <a:buSzPct val="100000"/>
              <a:buFont typeface="Arial"/>
              <a:buChar char="•"/>
              <a:defRPr b="0" i="0" sz="1800" u="none" cap="none" strike="noStrike">
                <a:solidFill>
                  <a:schemeClr val="dk1"/>
                </a:solidFill>
                <a:latin typeface="Times New Roman"/>
                <a:ea typeface="Times New Roman"/>
                <a:cs typeface="Times New Roman"/>
                <a:sym typeface="Times New Roman"/>
              </a:defRPr>
            </a:lvl9pPr>
          </a:lstStyle>
          <a:p/>
        </p:txBody>
      </p:sp>
      <p:sp>
        <p:nvSpPr>
          <p:cNvPr id="28" name="Shape 28"/>
          <p:cNvSpPr txBox="1"/>
          <p:nvPr>
            <p:ph idx="10" type="dt"/>
          </p:nvPr>
        </p:nvSpPr>
        <p:spPr>
          <a:xfrm>
            <a:off x="685800" y="6248400"/>
            <a:ext cx="1904999" cy="457200"/>
          </a:xfrm>
          <a:prstGeom prst="rect">
            <a:avLst/>
          </a:prstGeom>
          <a:noFill/>
          <a:ln>
            <a:noFill/>
          </a:ln>
        </p:spPr>
        <p:txBody>
          <a:bodyPr anchorCtr="0" anchor="t" bIns="91425" lIns="91425" rIns="91425" tIns="91425"/>
          <a:lstStyle>
            <a:lvl1pPr indent="0" lvl="0" marL="0" marR="0" rtl="0" algn="l">
              <a:lnSpc>
                <a:spcPct val="100000"/>
              </a:lnSpc>
              <a:spcBef>
                <a:spcPts val="0"/>
              </a:spcBef>
              <a:spcAft>
                <a:spcPts val="0"/>
              </a:spcAft>
              <a:buNone/>
              <a:defRPr b="0" i="0" sz="2400" u="none">
                <a:solidFill>
                  <a:schemeClr val="dk1"/>
                </a:solidFill>
                <a:latin typeface="Verdana"/>
                <a:ea typeface="Verdana"/>
                <a:cs typeface="Verdana"/>
                <a:sym typeface="Verdana"/>
              </a:defRPr>
            </a:lvl1pPr>
            <a:lvl2pPr indent="0" lvl="1" marL="457200" marR="0" rtl="0" algn="l">
              <a:lnSpc>
                <a:spcPct val="100000"/>
              </a:lnSpc>
              <a:spcBef>
                <a:spcPts val="0"/>
              </a:spcBef>
              <a:spcAft>
                <a:spcPts val="0"/>
              </a:spcAft>
              <a:buNone/>
              <a:defRPr b="0" i="0" sz="2400" u="none" cap="none" strike="noStrike">
                <a:solidFill>
                  <a:schemeClr val="dk1"/>
                </a:solidFill>
                <a:latin typeface="Verdana"/>
                <a:ea typeface="Verdana"/>
                <a:cs typeface="Verdana"/>
                <a:sym typeface="Verdana"/>
              </a:defRPr>
            </a:lvl2pPr>
            <a:lvl3pPr indent="0" lvl="2" marL="914400" marR="0" rtl="0" algn="l">
              <a:lnSpc>
                <a:spcPct val="100000"/>
              </a:lnSpc>
              <a:spcBef>
                <a:spcPts val="0"/>
              </a:spcBef>
              <a:spcAft>
                <a:spcPts val="0"/>
              </a:spcAft>
              <a:buNone/>
              <a:defRPr b="0" i="0" sz="2400" u="none" cap="none" strike="noStrike">
                <a:solidFill>
                  <a:schemeClr val="dk1"/>
                </a:solidFill>
                <a:latin typeface="Verdana"/>
                <a:ea typeface="Verdana"/>
                <a:cs typeface="Verdana"/>
                <a:sym typeface="Verdana"/>
              </a:defRPr>
            </a:lvl3pPr>
            <a:lvl4pPr indent="0" lvl="3" marL="1371600" marR="0" rtl="0" algn="l">
              <a:lnSpc>
                <a:spcPct val="100000"/>
              </a:lnSpc>
              <a:spcBef>
                <a:spcPts val="0"/>
              </a:spcBef>
              <a:spcAft>
                <a:spcPts val="0"/>
              </a:spcAft>
              <a:buNone/>
              <a:defRPr b="0" i="0" sz="2400" u="none" cap="none" strike="noStrike">
                <a:solidFill>
                  <a:schemeClr val="dk1"/>
                </a:solidFill>
                <a:latin typeface="Verdana"/>
                <a:ea typeface="Verdana"/>
                <a:cs typeface="Verdana"/>
                <a:sym typeface="Verdana"/>
              </a:defRPr>
            </a:lvl4pPr>
            <a:lvl5pPr indent="0" lvl="4" marL="1828800" marR="0" rtl="0" algn="l">
              <a:lnSpc>
                <a:spcPct val="100000"/>
              </a:lnSpc>
              <a:spcBef>
                <a:spcPts val="0"/>
              </a:spcBef>
              <a:spcAft>
                <a:spcPts val="0"/>
              </a:spcAft>
              <a:buNone/>
              <a:defRPr b="0" i="0" sz="2400" u="none" cap="none" strike="noStrike">
                <a:solidFill>
                  <a:schemeClr val="dk1"/>
                </a:solidFill>
                <a:latin typeface="Verdana"/>
                <a:ea typeface="Verdana"/>
                <a:cs typeface="Verdana"/>
                <a:sym typeface="Verdana"/>
              </a:defRPr>
            </a:lvl5pPr>
            <a:lvl6pPr indent="0" lvl="5" marL="2286000" marR="0" rtl="0" algn="l">
              <a:lnSpc>
                <a:spcPct val="100000"/>
              </a:lnSpc>
              <a:spcBef>
                <a:spcPts val="0"/>
              </a:spcBef>
              <a:spcAft>
                <a:spcPts val="0"/>
              </a:spcAft>
              <a:buNone/>
              <a:defRPr b="0" i="0" sz="2400" u="none" cap="none" strike="noStrike">
                <a:solidFill>
                  <a:schemeClr val="dk1"/>
                </a:solidFill>
                <a:latin typeface="Verdana"/>
                <a:ea typeface="Verdana"/>
                <a:cs typeface="Verdana"/>
                <a:sym typeface="Verdana"/>
              </a:defRPr>
            </a:lvl6pPr>
            <a:lvl7pPr indent="0" lvl="6" marL="3200400" marR="0" rtl="0" algn="l">
              <a:lnSpc>
                <a:spcPct val="100000"/>
              </a:lnSpc>
              <a:spcBef>
                <a:spcPts val="0"/>
              </a:spcBef>
              <a:spcAft>
                <a:spcPts val="0"/>
              </a:spcAft>
              <a:buNone/>
              <a:defRPr b="0" i="0" sz="2400" u="none" cap="none" strike="noStrike">
                <a:solidFill>
                  <a:schemeClr val="dk1"/>
                </a:solidFill>
                <a:latin typeface="Verdana"/>
                <a:ea typeface="Verdana"/>
                <a:cs typeface="Verdana"/>
                <a:sym typeface="Verdana"/>
              </a:defRPr>
            </a:lvl7pPr>
            <a:lvl8pPr indent="0" lvl="7" marL="4572000" marR="0" rtl="0" algn="l">
              <a:lnSpc>
                <a:spcPct val="100000"/>
              </a:lnSpc>
              <a:spcBef>
                <a:spcPts val="0"/>
              </a:spcBef>
              <a:spcAft>
                <a:spcPts val="0"/>
              </a:spcAft>
              <a:buNone/>
              <a:defRPr b="0" i="0" sz="2400" u="none" cap="none" strike="noStrike">
                <a:solidFill>
                  <a:schemeClr val="dk1"/>
                </a:solidFill>
                <a:latin typeface="Verdana"/>
                <a:ea typeface="Verdana"/>
                <a:cs typeface="Verdana"/>
                <a:sym typeface="Verdana"/>
              </a:defRPr>
            </a:lvl8pPr>
            <a:lvl9pPr indent="0" lvl="8" marL="6400800" marR="0" rtl="0" algn="l">
              <a:lnSpc>
                <a:spcPct val="100000"/>
              </a:lnSpc>
              <a:spcBef>
                <a:spcPts val="0"/>
              </a:spcBef>
              <a:spcAft>
                <a:spcPts val="0"/>
              </a:spcAft>
              <a:buNone/>
              <a:defRPr b="0" i="0" sz="2400" u="none" cap="none" strike="noStrike">
                <a:solidFill>
                  <a:schemeClr val="dk1"/>
                </a:solidFill>
                <a:latin typeface="Verdana"/>
                <a:ea typeface="Verdana"/>
                <a:cs typeface="Verdana"/>
                <a:sym typeface="Verdana"/>
              </a:defRPr>
            </a:lvl9pPr>
          </a:lstStyle>
          <a:p/>
        </p:txBody>
      </p:sp>
      <p:sp>
        <p:nvSpPr>
          <p:cNvPr id="29" name="Shape 29"/>
          <p:cNvSpPr txBox="1"/>
          <p:nvPr>
            <p:ph idx="11" type="ftr"/>
          </p:nvPr>
        </p:nvSpPr>
        <p:spPr>
          <a:xfrm>
            <a:off x="3124200" y="6248400"/>
            <a:ext cx="2895600" cy="457200"/>
          </a:xfrm>
          <a:prstGeom prst="rect">
            <a:avLst/>
          </a:prstGeom>
          <a:noFill/>
          <a:ln>
            <a:noFill/>
          </a:ln>
        </p:spPr>
        <p:txBody>
          <a:bodyPr anchorCtr="0" anchor="t" bIns="91425" lIns="91425" rIns="91425" tIns="91425"/>
          <a:lstStyle>
            <a:lvl1pPr indent="0" lvl="0" marL="0" marR="0" rtl="0" algn="l">
              <a:lnSpc>
                <a:spcPct val="100000"/>
              </a:lnSpc>
              <a:spcBef>
                <a:spcPts val="0"/>
              </a:spcBef>
              <a:spcAft>
                <a:spcPts val="0"/>
              </a:spcAft>
              <a:buNone/>
              <a:defRPr b="0" i="0" sz="2400" u="none">
                <a:solidFill>
                  <a:schemeClr val="dk1"/>
                </a:solidFill>
                <a:latin typeface="Verdana"/>
                <a:ea typeface="Verdana"/>
                <a:cs typeface="Verdana"/>
                <a:sym typeface="Verdana"/>
              </a:defRPr>
            </a:lvl1pPr>
            <a:lvl2pPr indent="0" lvl="1" marL="457200" marR="0" rtl="0" algn="l">
              <a:lnSpc>
                <a:spcPct val="100000"/>
              </a:lnSpc>
              <a:spcBef>
                <a:spcPts val="0"/>
              </a:spcBef>
              <a:spcAft>
                <a:spcPts val="0"/>
              </a:spcAft>
              <a:buNone/>
              <a:defRPr b="0" i="0" sz="2400" u="none" cap="none" strike="noStrike">
                <a:solidFill>
                  <a:schemeClr val="dk1"/>
                </a:solidFill>
                <a:latin typeface="Verdana"/>
                <a:ea typeface="Verdana"/>
                <a:cs typeface="Verdana"/>
                <a:sym typeface="Verdana"/>
              </a:defRPr>
            </a:lvl2pPr>
            <a:lvl3pPr indent="0" lvl="2" marL="914400" marR="0" rtl="0" algn="l">
              <a:lnSpc>
                <a:spcPct val="100000"/>
              </a:lnSpc>
              <a:spcBef>
                <a:spcPts val="0"/>
              </a:spcBef>
              <a:spcAft>
                <a:spcPts val="0"/>
              </a:spcAft>
              <a:buNone/>
              <a:defRPr b="0" i="0" sz="2400" u="none" cap="none" strike="noStrike">
                <a:solidFill>
                  <a:schemeClr val="dk1"/>
                </a:solidFill>
                <a:latin typeface="Verdana"/>
                <a:ea typeface="Verdana"/>
                <a:cs typeface="Verdana"/>
                <a:sym typeface="Verdana"/>
              </a:defRPr>
            </a:lvl3pPr>
            <a:lvl4pPr indent="0" lvl="3" marL="1371600" marR="0" rtl="0" algn="l">
              <a:lnSpc>
                <a:spcPct val="100000"/>
              </a:lnSpc>
              <a:spcBef>
                <a:spcPts val="0"/>
              </a:spcBef>
              <a:spcAft>
                <a:spcPts val="0"/>
              </a:spcAft>
              <a:buNone/>
              <a:defRPr b="0" i="0" sz="2400" u="none" cap="none" strike="noStrike">
                <a:solidFill>
                  <a:schemeClr val="dk1"/>
                </a:solidFill>
                <a:latin typeface="Verdana"/>
                <a:ea typeface="Verdana"/>
                <a:cs typeface="Verdana"/>
                <a:sym typeface="Verdana"/>
              </a:defRPr>
            </a:lvl4pPr>
            <a:lvl5pPr indent="0" lvl="4" marL="1828800" marR="0" rtl="0" algn="l">
              <a:lnSpc>
                <a:spcPct val="100000"/>
              </a:lnSpc>
              <a:spcBef>
                <a:spcPts val="0"/>
              </a:spcBef>
              <a:spcAft>
                <a:spcPts val="0"/>
              </a:spcAft>
              <a:buNone/>
              <a:defRPr b="0" i="0" sz="2400" u="none" cap="none" strike="noStrike">
                <a:solidFill>
                  <a:schemeClr val="dk1"/>
                </a:solidFill>
                <a:latin typeface="Verdana"/>
                <a:ea typeface="Verdana"/>
                <a:cs typeface="Verdana"/>
                <a:sym typeface="Verdana"/>
              </a:defRPr>
            </a:lvl5pPr>
            <a:lvl6pPr indent="0" lvl="5" marL="2286000" marR="0" rtl="0" algn="l">
              <a:lnSpc>
                <a:spcPct val="100000"/>
              </a:lnSpc>
              <a:spcBef>
                <a:spcPts val="0"/>
              </a:spcBef>
              <a:spcAft>
                <a:spcPts val="0"/>
              </a:spcAft>
              <a:buNone/>
              <a:defRPr b="0" i="0" sz="2400" u="none" cap="none" strike="noStrike">
                <a:solidFill>
                  <a:schemeClr val="dk1"/>
                </a:solidFill>
                <a:latin typeface="Verdana"/>
                <a:ea typeface="Verdana"/>
                <a:cs typeface="Verdana"/>
                <a:sym typeface="Verdana"/>
              </a:defRPr>
            </a:lvl6pPr>
            <a:lvl7pPr indent="0" lvl="6" marL="3200400" marR="0" rtl="0" algn="l">
              <a:lnSpc>
                <a:spcPct val="100000"/>
              </a:lnSpc>
              <a:spcBef>
                <a:spcPts val="0"/>
              </a:spcBef>
              <a:spcAft>
                <a:spcPts val="0"/>
              </a:spcAft>
              <a:buNone/>
              <a:defRPr b="0" i="0" sz="2400" u="none" cap="none" strike="noStrike">
                <a:solidFill>
                  <a:schemeClr val="dk1"/>
                </a:solidFill>
                <a:latin typeface="Verdana"/>
                <a:ea typeface="Verdana"/>
                <a:cs typeface="Verdana"/>
                <a:sym typeface="Verdana"/>
              </a:defRPr>
            </a:lvl7pPr>
            <a:lvl8pPr indent="0" lvl="7" marL="4572000" marR="0" rtl="0" algn="l">
              <a:lnSpc>
                <a:spcPct val="100000"/>
              </a:lnSpc>
              <a:spcBef>
                <a:spcPts val="0"/>
              </a:spcBef>
              <a:spcAft>
                <a:spcPts val="0"/>
              </a:spcAft>
              <a:buNone/>
              <a:defRPr b="0" i="0" sz="2400" u="none" cap="none" strike="noStrike">
                <a:solidFill>
                  <a:schemeClr val="dk1"/>
                </a:solidFill>
                <a:latin typeface="Verdana"/>
                <a:ea typeface="Verdana"/>
                <a:cs typeface="Verdana"/>
                <a:sym typeface="Verdana"/>
              </a:defRPr>
            </a:lvl8pPr>
            <a:lvl9pPr indent="0" lvl="8" marL="6400800" marR="0" rtl="0" algn="l">
              <a:lnSpc>
                <a:spcPct val="100000"/>
              </a:lnSpc>
              <a:spcBef>
                <a:spcPts val="0"/>
              </a:spcBef>
              <a:spcAft>
                <a:spcPts val="0"/>
              </a:spcAft>
              <a:buNone/>
              <a:defRPr b="0" i="0" sz="2400" u="none" cap="none" strike="noStrike">
                <a:solidFill>
                  <a:schemeClr val="dk1"/>
                </a:solidFill>
                <a:latin typeface="Verdana"/>
                <a:ea typeface="Verdana"/>
                <a:cs typeface="Verdana"/>
                <a:sym typeface="Verdana"/>
              </a:defRPr>
            </a:lvl9pPr>
          </a:lstStyle>
          <a:p/>
        </p:txBody>
      </p:sp>
      <p:sp>
        <p:nvSpPr>
          <p:cNvPr id="30" name="Shape 30"/>
          <p:cNvSpPr txBox="1"/>
          <p:nvPr>
            <p:ph idx="12" type="sldNum"/>
          </p:nvPr>
        </p:nvSpPr>
        <p:spPr>
          <a:xfrm>
            <a:off x="6553200" y="6248400"/>
            <a:ext cx="1904999" cy="457200"/>
          </a:xfrm>
          <a:prstGeom prst="rect">
            <a:avLst/>
          </a:prstGeom>
          <a:noFill/>
          <a:ln>
            <a:noFill/>
          </a:ln>
        </p:spPr>
        <p:txBody>
          <a:bodyPr anchorCtr="0" anchor="t" bIns="45700" lIns="91425" rIns="91425" tIns="45700">
            <a:noAutofit/>
          </a:bodyPr>
          <a:lstStyle/>
          <a:p>
            <a:pPr indent="0" lvl="0" marL="0" marR="0" rtl="0" algn="r">
              <a:lnSpc>
                <a:spcPct val="100000"/>
              </a:lnSpc>
              <a:spcBef>
                <a:spcPts val="0"/>
              </a:spcBef>
              <a:spcAft>
                <a:spcPts val="0"/>
              </a:spcAft>
              <a:buClr>
                <a:schemeClr val="dk1"/>
              </a:buClr>
              <a:buSzPct val="25000"/>
              <a:buFont typeface="Times New Roman"/>
              <a:buNone/>
            </a:pPr>
            <a:fld id="{00000000-1234-1234-1234-123412341234}" type="slidenum">
              <a:rPr b="0" i="0" lang="en-US" sz="1400" u="none">
                <a:solidFill>
                  <a:schemeClr val="dk1"/>
                </a:solidFill>
                <a:latin typeface="Times New Roman"/>
                <a:ea typeface="Times New Roman"/>
                <a:cs typeface="Times New Roman"/>
                <a:sym typeface="Times New Roman"/>
              </a:rPr>
              <a:t>‹#›</a:t>
            </a:fld>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obj">
  <p:cSld name="Titolo e contenuto">
    <p:spTree>
      <p:nvGrpSpPr>
        <p:cNvPr id="31" name="Shape 31"/>
        <p:cNvGrpSpPr/>
        <p:nvPr/>
      </p:nvGrpSpPr>
      <p:grpSpPr>
        <a:xfrm>
          <a:off x="0" y="0"/>
          <a:ext cx="0" cy="0"/>
          <a:chOff x="0" y="0"/>
          <a:chExt cx="0" cy="0"/>
        </a:xfrm>
      </p:grpSpPr>
      <p:sp>
        <p:nvSpPr>
          <p:cNvPr id="32" name="Shape 32"/>
          <p:cNvSpPr txBox="1"/>
          <p:nvPr>
            <p:ph type="title"/>
          </p:nvPr>
        </p:nvSpPr>
        <p:spPr>
          <a:xfrm>
            <a:off x="685800" y="609600"/>
            <a:ext cx="7772400" cy="1143000"/>
          </a:xfrm>
          <a:prstGeom prst="rect">
            <a:avLst/>
          </a:prstGeom>
          <a:noFill/>
          <a:ln>
            <a:noFill/>
          </a:ln>
        </p:spPr>
        <p:txBody>
          <a:bodyPr anchorCtr="0" anchor="ctr" bIns="91425" lIns="91425" rIns="91425" tIns="91425"/>
          <a:lstStyle>
            <a:lvl1pPr indent="0" lvl="0" marL="0" marR="0" rtl="0" algn="ctr">
              <a:spcBef>
                <a:spcPts val="0"/>
              </a:spcBef>
              <a:spcAft>
                <a:spcPts val="0"/>
              </a:spcAft>
              <a:buNone/>
              <a:defRPr b="0" i="0" sz="4400" u="none" cap="none" strike="noStrike">
                <a:solidFill>
                  <a:schemeClr val="dk2"/>
                </a:solidFill>
                <a:latin typeface="Times New Roman"/>
                <a:ea typeface="Times New Roman"/>
                <a:cs typeface="Times New Roman"/>
                <a:sym typeface="Times New Roman"/>
              </a:defRPr>
            </a:lvl1pPr>
            <a:lvl2pPr indent="0" lvl="1" marL="0" marR="0" rtl="0" algn="ctr">
              <a:spcBef>
                <a:spcPts val="0"/>
              </a:spcBef>
              <a:spcAft>
                <a:spcPts val="0"/>
              </a:spcAft>
              <a:buNone/>
              <a:defRPr b="0" i="0" sz="4400" u="none" cap="none" strike="noStrike">
                <a:solidFill>
                  <a:schemeClr val="dk2"/>
                </a:solidFill>
                <a:latin typeface="Times New Roman"/>
                <a:ea typeface="Times New Roman"/>
                <a:cs typeface="Times New Roman"/>
                <a:sym typeface="Times New Roman"/>
              </a:defRPr>
            </a:lvl2pPr>
            <a:lvl3pPr indent="0" lvl="2" marL="0" marR="0" rtl="0" algn="ctr">
              <a:spcBef>
                <a:spcPts val="0"/>
              </a:spcBef>
              <a:spcAft>
                <a:spcPts val="0"/>
              </a:spcAft>
              <a:buNone/>
              <a:defRPr b="0" i="0" sz="4400" u="none" cap="none" strike="noStrike">
                <a:solidFill>
                  <a:schemeClr val="dk2"/>
                </a:solidFill>
                <a:latin typeface="Times New Roman"/>
                <a:ea typeface="Times New Roman"/>
                <a:cs typeface="Times New Roman"/>
                <a:sym typeface="Times New Roman"/>
              </a:defRPr>
            </a:lvl3pPr>
            <a:lvl4pPr indent="0" lvl="3" marL="0" marR="0" rtl="0" algn="ctr">
              <a:spcBef>
                <a:spcPts val="0"/>
              </a:spcBef>
              <a:spcAft>
                <a:spcPts val="0"/>
              </a:spcAft>
              <a:buNone/>
              <a:defRPr b="0" i="0" sz="4400" u="none" cap="none" strike="noStrike">
                <a:solidFill>
                  <a:schemeClr val="dk2"/>
                </a:solidFill>
                <a:latin typeface="Times New Roman"/>
                <a:ea typeface="Times New Roman"/>
                <a:cs typeface="Times New Roman"/>
                <a:sym typeface="Times New Roman"/>
              </a:defRPr>
            </a:lvl4pPr>
            <a:lvl5pPr indent="0" lvl="4" marL="0" marR="0" rtl="0" algn="ctr">
              <a:spcBef>
                <a:spcPts val="0"/>
              </a:spcBef>
              <a:spcAft>
                <a:spcPts val="0"/>
              </a:spcAft>
              <a:buNone/>
              <a:defRPr b="0" i="0" sz="4400" u="none" cap="none" strike="noStrike">
                <a:solidFill>
                  <a:schemeClr val="dk2"/>
                </a:solidFill>
                <a:latin typeface="Times New Roman"/>
                <a:ea typeface="Times New Roman"/>
                <a:cs typeface="Times New Roman"/>
                <a:sym typeface="Times New Roman"/>
              </a:defRPr>
            </a:lvl5pPr>
            <a:lvl6pPr indent="0" lvl="5" marL="457200" marR="0" rtl="0" algn="ctr">
              <a:spcBef>
                <a:spcPts val="0"/>
              </a:spcBef>
              <a:spcAft>
                <a:spcPts val="0"/>
              </a:spcAft>
              <a:buNone/>
              <a:defRPr b="0" i="0" sz="4400" u="none" cap="none" strike="noStrike">
                <a:solidFill>
                  <a:schemeClr val="dk2"/>
                </a:solidFill>
                <a:latin typeface="Times New Roman"/>
                <a:ea typeface="Times New Roman"/>
                <a:cs typeface="Times New Roman"/>
                <a:sym typeface="Times New Roman"/>
              </a:defRPr>
            </a:lvl6pPr>
            <a:lvl7pPr indent="0" lvl="6" marL="914400" marR="0" rtl="0" algn="ctr">
              <a:spcBef>
                <a:spcPts val="0"/>
              </a:spcBef>
              <a:spcAft>
                <a:spcPts val="0"/>
              </a:spcAft>
              <a:buNone/>
              <a:defRPr b="0" i="0" sz="4400" u="none" cap="none" strike="noStrike">
                <a:solidFill>
                  <a:schemeClr val="dk2"/>
                </a:solidFill>
                <a:latin typeface="Times New Roman"/>
                <a:ea typeface="Times New Roman"/>
                <a:cs typeface="Times New Roman"/>
                <a:sym typeface="Times New Roman"/>
              </a:defRPr>
            </a:lvl7pPr>
            <a:lvl8pPr indent="0" lvl="7" marL="1371600" marR="0" rtl="0" algn="ctr">
              <a:spcBef>
                <a:spcPts val="0"/>
              </a:spcBef>
              <a:spcAft>
                <a:spcPts val="0"/>
              </a:spcAft>
              <a:buNone/>
              <a:defRPr b="0" i="0" sz="4400" u="none" cap="none" strike="noStrike">
                <a:solidFill>
                  <a:schemeClr val="dk2"/>
                </a:solidFill>
                <a:latin typeface="Times New Roman"/>
                <a:ea typeface="Times New Roman"/>
                <a:cs typeface="Times New Roman"/>
                <a:sym typeface="Times New Roman"/>
              </a:defRPr>
            </a:lvl8pPr>
            <a:lvl9pPr indent="0" lvl="8" marL="1828800" marR="0" rtl="0" algn="ctr">
              <a:spcBef>
                <a:spcPts val="0"/>
              </a:spcBef>
              <a:spcAft>
                <a:spcPts val="0"/>
              </a:spcAft>
              <a:buNone/>
              <a:defRPr b="0" i="0" sz="4400" u="none" cap="none" strike="noStrike">
                <a:solidFill>
                  <a:schemeClr val="dk2"/>
                </a:solidFill>
                <a:latin typeface="Times New Roman"/>
                <a:ea typeface="Times New Roman"/>
                <a:cs typeface="Times New Roman"/>
                <a:sym typeface="Times New Roman"/>
              </a:defRPr>
            </a:lvl9pPr>
          </a:lstStyle>
          <a:p/>
        </p:txBody>
      </p:sp>
      <p:sp>
        <p:nvSpPr>
          <p:cNvPr id="33" name="Shape 33"/>
          <p:cNvSpPr txBox="1"/>
          <p:nvPr>
            <p:ph idx="1" type="body"/>
          </p:nvPr>
        </p:nvSpPr>
        <p:spPr>
          <a:xfrm>
            <a:off x="685800" y="1981200"/>
            <a:ext cx="7772400" cy="4114800"/>
          </a:xfrm>
          <a:prstGeom prst="rect">
            <a:avLst/>
          </a:prstGeom>
          <a:noFill/>
          <a:ln>
            <a:noFill/>
          </a:ln>
        </p:spPr>
        <p:txBody>
          <a:bodyPr anchorCtr="0" anchor="t" bIns="91425" lIns="91425" rIns="91425" tIns="91425"/>
          <a:lstStyle>
            <a:lvl1pPr indent="-139700" lvl="0" marL="342900" marR="0" rtl="0" algn="l">
              <a:spcBef>
                <a:spcPts val="640"/>
              </a:spcBef>
              <a:spcAft>
                <a:spcPts val="0"/>
              </a:spcAft>
              <a:buClr>
                <a:schemeClr val="dk1"/>
              </a:buClr>
              <a:buSzPct val="100000"/>
              <a:buFont typeface="Times New Roman"/>
              <a:buChar char="•"/>
              <a:defRPr b="0" i="0" sz="3200" u="none" cap="none" strike="noStrike">
                <a:solidFill>
                  <a:schemeClr val="dk1"/>
                </a:solidFill>
                <a:latin typeface="Times New Roman"/>
                <a:ea typeface="Times New Roman"/>
                <a:cs typeface="Times New Roman"/>
                <a:sym typeface="Times New Roman"/>
              </a:defRPr>
            </a:lvl1pPr>
            <a:lvl2pPr indent="-107950" lvl="1" marL="742950" marR="0" rtl="0" algn="l">
              <a:spcBef>
                <a:spcPts val="560"/>
              </a:spcBef>
              <a:spcAft>
                <a:spcPts val="0"/>
              </a:spcAft>
              <a:buClr>
                <a:schemeClr val="dk1"/>
              </a:buClr>
              <a:buSzPct val="100000"/>
              <a:buFont typeface="Times New Roman"/>
              <a:buChar char="–"/>
              <a:defRPr b="0" i="0" sz="2800" u="none" cap="none" strike="noStrike">
                <a:solidFill>
                  <a:schemeClr val="dk1"/>
                </a:solidFill>
                <a:latin typeface="Times New Roman"/>
                <a:ea typeface="Times New Roman"/>
                <a:cs typeface="Times New Roman"/>
                <a:sym typeface="Times New Roman"/>
              </a:defRPr>
            </a:lvl2pPr>
            <a:lvl3pPr indent="-76200" lvl="2" marL="1143000" marR="0" rtl="0" algn="l">
              <a:spcBef>
                <a:spcPts val="480"/>
              </a:spcBef>
              <a:spcAft>
                <a:spcPts val="0"/>
              </a:spcAft>
              <a:buClr>
                <a:schemeClr val="dk1"/>
              </a:buClr>
              <a:buSzPct val="100000"/>
              <a:buFont typeface="Times New Roman"/>
              <a:buChar char="•"/>
              <a:defRPr b="0" i="0" sz="2400" u="none" cap="none" strike="noStrike">
                <a:solidFill>
                  <a:schemeClr val="dk1"/>
                </a:solidFill>
                <a:latin typeface="Times New Roman"/>
                <a:ea typeface="Times New Roman"/>
                <a:cs typeface="Times New Roman"/>
                <a:sym typeface="Times New Roman"/>
              </a:defRPr>
            </a:lvl3pPr>
            <a:lvl4pPr indent="-101600" lvl="3" marL="1600200" marR="0" rtl="0" algn="l">
              <a:spcBef>
                <a:spcPts val="400"/>
              </a:spcBef>
              <a:spcAft>
                <a:spcPts val="0"/>
              </a:spcAft>
              <a:buClr>
                <a:schemeClr val="dk1"/>
              </a:buClr>
              <a:buSzPct val="100000"/>
              <a:buFont typeface="Times New Roman"/>
              <a:buChar char="–"/>
              <a:defRPr b="0" i="0" sz="2000" u="none" cap="none" strike="noStrike">
                <a:solidFill>
                  <a:schemeClr val="dk1"/>
                </a:solidFill>
                <a:latin typeface="Times New Roman"/>
                <a:ea typeface="Times New Roman"/>
                <a:cs typeface="Times New Roman"/>
                <a:sym typeface="Times New Roman"/>
              </a:defRPr>
            </a:lvl4pPr>
            <a:lvl5pPr indent="-101600" lvl="4" marL="2057400" marR="0" rtl="0" algn="l">
              <a:spcBef>
                <a:spcPts val="400"/>
              </a:spcBef>
              <a:spcAft>
                <a:spcPts val="0"/>
              </a:spcAft>
              <a:buClr>
                <a:schemeClr val="dk1"/>
              </a:buClr>
              <a:buSzPct val="100000"/>
              <a:buFont typeface="Times New Roman"/>
              <a:buChar char="»"/>
              <a:defRPr b="0" i="0" sz="2000" u="none" cap="none" strike="noStrike">
                <a:solidFill>
                  <a:schemeClr val="dk1"/>
                </a:solidFill>
                <a:latin typeface="Times New Roman"/>
                <a:ea typeface="Times New Roman"/>
                <a:cs typeface="Times New Roman"/>
                <a:sym typeface="Times New Roman"/>
              </a:defRPr>
            </a:lvl5pPr>
            <a:lvl6pPr indent="-114300" lvl="5" marL="2514600" marR="0" rtl="0" algn="l">
              <a:lnSpc>
                <a:spcPct val="90000"/>
              </a:lnSpc>
              <a:spcBef>
                <a:spcPts val="500"/>
              </a:spcBef>
              <a:buClr>
                <a:schemeClr val="dk1"/>
              </a:buClr>
              <a:buSzPct val="100000"/>
              <a:buFont typeface="Arial"/>
              <a:buChar char="•"/>
              <a:defRPr b="0" i="0" sz="1800" u="none" cap="none" strike="noStrike">
                <a:solidFill>
                  <a:schemeClr val="dk1"/>
                </a:solidFill>
                <a:latin typeface="Times New Roman"/>
                <a:ea typeface="Times New Roman"/>
                <a:cs typeface="Times New Roman"/>
                <a:sym typeface="Times New Roman"/>
              </a:defRPr>
            </a:lvl6pPr>
            <a:lvl7pPr indent="-114300" lvl="6" marL="2971800" marR="0" rtl="0" algn="l">
              <a:lnSpc>
                <a:spcPct val="90000"/>
              </a:lnSpc>
              <a:spcBef>
                <a:spcPts val="500"/>
              </a:spcBef>
              <a:buClr>
                <a:schemeClr val="dk1"/>
              </a:buClr>
              <a:buSzPct val="100000"/>
              <a:buFont typeface="Arial"/>
              <a:buChar char="•"/>
              <a:defRPr b="0" i="0" sz="1800" u="none" cap="none" strike="noStrike">
                <a:solidFill>
                  <a:schemeClr val="dk1"/>
                </a:solidFill>
                <a:latin typeface="Times New Roman"/>
                <a:ea typeface="Times New Roman"/>
                <a:cs typeface="Times New Roman"/>
                <a:sym typeface="Times New Roman"/>
              </a:defRPr>
            </a:lvl7pPr>
            <a:lvl8pPr indent="-114300" lvl="7" marL="3429000" marR="0" rtl="0" algn="l">
              <a:lnSpc>
                <a:spcPct val="90000"/>
              </a:lnSpc>
              <a:spcBef>
                <a:spcPts val="500"/>
              </a:spcBef>
              <a:buClr>
                <a:schemeClr val="dk1"/>
              </a:buClr>
              <a:buSzPct val="100000"/>
              <a:buFont typeface="Arial"/>
              <a:buChar char="•"/>
              <a:defRPr b="0" i="0" sz="1800" u="none" cap="none" strike="noStrike">
                <a:solidFill>
                  <a:schemeClr val="dk1"/>
                </a:solidFill>
                <a:latin typeface="Times New Roman"/>
                <a:ea typeface="Times New Roman"/>
                <a:cs typeface="Times New Roman"/>
                <a:sym typeface="Times New Roman"/>
              </a:defRPr>
            </a:lvl8pPr>
            <a:lvl9pPr indent="-114300" lvl="8" marL="3886200" marR="0" rtl="0" algn="l">
              <a:lnSpc>
                <a:spcPct val="90000"/>
              </a:lnSpc>
              <a:spcBef>
                <a:spcPts val="500"/>
              </a:spcBef>
              <a:buClr>
                <a:schemeClr val="dk1"/>
              </a:buClr>
              <a:buSzPct val="100000"/>
              <a:buFont typeface="Arial"/>
              <a:buChar char="•"/>
              <a:defRPr b="0" i="0" sz="1800" u="none" cap="none" strike="noStrike">
                <a:solidFill>
                  <a:schemeClr val="dk1"/>
                </a:solidFill>
                <a:latin typeface="Times New Roman"/>
                <a:ea typeface="Times New Roman"/>
                <a:cs typeface="Times New Roman"/>
                <a:sym typeface="Times New Roman"/>
              </a:defRPr>
            </a:lvl9pPr>
          </a:lstStyle>
          <a:p/>
        </p:txBody>
      </p:sp>
      <p:sp>
        <p:nvSpPr>
          <p:cNvPr id="34" name="Shape 34"/>
          <p:cNvSpPr txBox="1"/>
          <p:nvPr>
            <p:ph idx="10" type="dt"/>
          </p:nvPr>
        </p:nvSpPr>
        <p:spPr>
          <a:xfrm>
            <a:off x="685800" y="6248400"/>
            <a:ext cx="1904999" cy="457200"/>
          </a:xfrm>
          <a:prstGeom prst="rect">
            <a:avLst/>
          </a:prstGeom>
          <a:noFill/>
          <a:ln>
            <a:noFill/>
          </a:ln>
        </p:spPr>
        <p:txBody>
          <a:bodyPr anchorCtr="0" anchor="t" bIns="91425" lIns="91425" rIns="91425" tIns="91425"/>
          <a:lstStyle>
            <a:lvl1pPr indent="0" lvl="0" marL="0" marR="0" rtl="0" algn="l">
              <a:lnSpc>
                <a:spcPct val="100000"/>
              </a:lnSpc>
              <a:spcBef>
                <a:spcPts val="0"/>
              </a:spcBef>
              <a:spcAft>
                <a:spcPts val="0"/>
              </a:spcAft>
              <a:buNone/>
              <a:defRPr b="0" i="0" sz="2400" u="none">
                <a:solidFill>
                  <a:schemeClr val="dk1"/>
                </a:solidFill>
                <a:latin typeface="Verdana"/>
                <a:ea typeface="Verdana"/>
                <a:cs typeface="Verdana"/>
                <a:sym typeface="Verdana"/>
              </a:defRPr>
            </a:lvl1pPr>
            <a:lvl2pPr indent="0" lvl="1" marL="457200" marR="0" rtl="0" algn="l">
              <a:lnSpc>
                <a:spcPct val="100000"/>
              </a:lnSpc>
              <a:spcBef>
                <a:spcPts val="0"/>
              </a:spcBef>
              <a:spcAft>
                <a:spcPts val="0"/>
              </a:spcAft>
              <a:buNone/>
              <a:defRPr b="0" i="0" sz="2400" u="none" cap="none" strike="noStrike">
                <a:solidFill>
                  <a:schemeClr val="dk1"/>
                </a:solidFill>
                <a:latin typeface="Verdana"/>
                <a:ea typeface="Verdana"/>
                <a:cs typeface="Verdana"/>
                <a:sym typeface="Verdana"/>
              </a:defRPr>
            </a:lvl2pPr>
            <a:lvl3pPr indent="0" lvl="2" marL="914400" marR="0" rtl="0" algn="l">
              <a:lnSpc>
                <a:spcPct val="100000"/>
              </a:lnSpc>
              <a:spcBef>
                <a:spcPts val="0"/>
              </a:spcBef>
              <a:spcAft>
                <a:spcPts val="0"/>
              </a:spcAft>
              <a:buNone/>
              <a:defRPr b="0" i="0" sz="2400" u="none" cap="none" strike="noStrike">
                <a:solidFill>
                  <a:schemeClr val="dk1"/>
                </a:solidFill>
                <a:latin typeface="Verdana"/>
                <a:ea typeface="Verdana"/>
                <a:cs typeface="Verdana"/>
                <a:sym typeface="Verdana"/>
              </a:defRPr>
            </a:lvl3pPr>
            <a:lvl4pPr indent="0" lvl="3" marL="1371600" marR="0" rtl="0" algn="l">
              <a:lnSpc>
                <a:spcPct val="100000"/>
              </a:lnSpc>
              <a:spcBef>
                <a:spcPts val="0"/>
              </a:spcBef>
              <a:spcAft>
                <a:spcPts val="0"/>
              </a:spcAft>
              <a:buNone/>
              <a:defRPr b="0" i="0" sz="2400" u="none" cap="none" strike="noStrike">
                <a:solidFill>
                  <a:schemeClr val="dk1"/>
                </a:solidFill>
                <a:latin typeface="Verdana"/>
                <a:ea typeface="Verdana"/>
                <a:cs typeface="Verdana"/>
                <a:sym typeface="Verdana"/>
              </a:defRPr>
            </a:lvl4pPr>
            <a:lvl5pPr indent="0" lvl="4" marL="1828800" marR="0" rtl="0" algn="l">
              <a:lnSpc>
                <a:spcPct val="100000"/>
              </a:lnSpc>
              <a:spcBef>
                <a:spcPts val="0"/>
              </a:spcBef>
              <a:spcAft>
                <a:spcPts val="0"/>
              </a:spcAft>
              <a:buNone/>
              <a:defRPr b="0" i="0" sz="2400" u="none" cap="none" strike="noStrike">
                <a:solidFill>
                  <a:schemeClr val="dk1"/>
                </a:solidFill>
                <a:latin typeface="Verdana"/>
                <a:ea typeface="Verdana"/>
                <a:cs typeface="Verdana"/>
                <a:sym typeface="Verdana"/>
              </a:defRPr>
            </a:lvl5pPr>
            <a:lvl6pPr indent="0" lvl="5" marL="2286000" marR="0" rtl="0" algn="l">
              <a:lnSpc>
                <a:spcPct val="100000"/>
              </a:lnSpc>
              <a:spcBef>
                <a:spcPts val="0"/>
              </a:spcBef>
              <a:spcAft>
                <a:spcPts val="0"/>
              </a:spcAft>
              <a:buNone/>
              <a:defRPr b="0" i="0" sz="2400" u="none" cap="none" strike="noStrike">
                <a:solidFill>
                  <a:schemeClr val="dk1"/>
                </a:solidFill>
                <a:latin typeface="Verdana"/>
                <a:ea typeface="Verdana"/>
                <a:cs typeface="Verdana"/>
                <a:sym typeface="Verdana"/>
              </a:defRPr>
            </a:lvl6pPr>
            <a:lvl7pPr indent="0" lvl="6" marL="3200400" marR="0" rtl="0" algn="l">
              <a:lnSpc>
                <a:spcPct val="100000"/>
              </a:lnSpc>
              <a:spcBef>
                <a:spcPts val="0"/>
              </a:spcBef>
              <a:spcAft>
                <a:spcPts val="0"/>
              </a:spcAft>
              <a:buNone/>
              <a:defRPr b="0" i="0" sz="2400" u="none" cap="none" strike="noStrike">
                <a:solidFill>
                  <a:schemeClr val="dk1"/>
                </a:solidFill>
                <a:latin typeface="Verdana"/>
                <a:ea typeface="Verdana"/>
                <a:cs typeface="Verdana"/>
                <a:sym typeface="Verdana"/>
              </a:defRPr>
            </a:lvl7pPr>
            <a:lvl8pPr indent="0" lvl="7" marL="4572000" marR="0" rtl="0" algn="l">
              <a:lnSpc>
                <a:spcPct val="100000"/>
              </a:lnSpc>
              <a:spcBef>
                <a:spcPts val="0"/>
              </a:spcBef>
              <a:spcAft>
                <a:spcPts val="0"/>
              </a:spcAft>
              <a:buNone/>
              <a:defRPr b="0" i="0" sz="2400" u="none" cap="none" strike="noStrike">
                <a:solidFill>
                  <a:schemeClr val="dk1"/>
                </a:solidFill>
                <a:latin typeface="Verdana"/>
                <a:ea typeface="Verdana"/>
                <a:cs typeface="Verdana"/>
                <a:sym typeface="Verdana"/>
              </a:defRPr>
            </a:lvl8pPr>
            <a:lvl9pPr indent="0" lvl="8" marL="6400800" marR="0" rtl="0" algn="l">
              <a:lnSpc>
                <a:spcPct val="100000"/>
              </a:lnSpc>
              <a:spcBef>
                <a:spcPts val="0"/>
              </a:spcBef>
              <a:spcAft>
                <a:spcPts val="0"/>
              </a:spcAft>
              <a:buNone/>
              <a:defRPr b="0" i="0" sz="2400" u="none" cap="none" strike="noStrike">
                <a:solidFill>
                  <a:schemeClr val="dk1"/>
                </a:solidFill>
                <a:latin typeface="Verdana"/>
                <a:ea typeface="Verdana"/>
                <a:cs typeface="Verdana"/>
                <a:sym typeface="Verdana"/>
              </a:defRPr>
            </a:lvl9pPr>
          </a:lstStyle>
          <a:p/>
        </p:txBody>
      </p:sp>
      <p:sp>
        <p:nvSpPr>
          <p:cNvPr id="35" name="Shape 35"/>
          <p:cNvSpPr txBox="1"/>
          <p:nvPr>
            <p:ph idx="11" type="ftr"/>
          </p:nvPr>
        </p:nvSpPr>
        <p:spPr>
          <a:xfrm>
            <a:off x="3124200" y="6248400"/>
            <a:ext cx="2895600" cy="457200"/>
          </a:xfrm>
          <a:prstGeom prst="rect">
            <a:avLst/>
          </a:prstGeom>
          <a:noFill/>
          <a:ln>
            <a:noFill/>
          </a:ln>
        </p:spPr>
        <p:txBody>
          <a:bodyPr anchorCtr="0" anchor="t" bIns="91425" lIns="91425" rIns="91425" tIns="91425"/>
          <a:lstStyle>
            <a:lvl1pPr indent="0" lvl="0" marL="0" marR="0" rtl="0" algn="l">
              <a:lnSpc>
                <a:spcPct val="100000"/>
              </a:lnSpc>
              <a:spcBef>
                <a:spcPts val="0"/>
              </a:spcBef>
              <a:spcAft>
                <a:spcPts val="0"/>
              </a:spcAft>
              <a:buNone/>
              <a:defRPr b="0" i="0" sz="2400" u="none">
                <a:solidFill>
                  <a:schemeClr val="dk1"/>
                </a:solidFill>
                <a:latin typeface="Verdana"/>
                <a:ea typeface="Verdana"/>
                <a:cs typeface="Verdana"/>
                <a:sym typeface="Verdana"/>
              </a:defRPr>
            </a:lvl1pPr>
            <a:lvl2pPr indent="0" lvl="1" marL="457200" marR="0" rtl="0" algn="l">
              <a:lnSpc>
                <a:spcPct val="100000"/>
              </a:lnSpc>
              <a:spcBef>
                <a:spcPts val="0"/>
              </a:spcBef>
              <a:spcAft>
                <a:spcPts val="0"/>
              </a:spcAft>
              <a:buNone/>
              <a:defRPr b="0" i="0" sz="2400" u="none" cap="none" strike="noStrike">
                <a:solidFill>
                  <a:schemeClr val="dk1"/>
                </a:solidFill>
                <a:latin typeface="Verdana"/>
                <a:ea typeface="Verdana"/>
                <a:cs typeface="Verdana"/>
                <a:sym typeface="Verdana"/>
              </a:defRPr>
            </a:lvl2pPr>
            <a:lvl3pPr indent="0" lvl="2" marL="914400" marR="0" rtl="0" algn="l">
              <a:lnSpc>
                <a:spcPct val="100000"/>
              </a:lnSpc>
              <a:spcBef>
                <a:spcPts val="0"/>
              </a:spcBef>
              <a:spcAft>
                <a:spcPts val="0"/>
              </a:spcAft>
              <a:buNone/>
              <a:defRPr b="0" i="0" sz="2400" u="none" cap="none" strike="noStrike">
                <a:solidFill>
                  <a:schemeClr val="dk1"/>
                </a:solidFill>
                <a:latin typeface="Verdana"/>
                <a:ea typeface="Verdana"/>
                <a:cs typeface="Verdana"/>
                <a:sym typeface="Verdana"/>
              </a:defRPr>
            </a:lvl3pPr>
            <a:lvl4pPr indent="0" lvl="3" marL="1371600" marR="0" rtl="0" algn="l">
              <a:lnSpc>
                <a:spcPct val="100000"/>
              </a:lnSpc>
              <a:spcBef>
                <a:spcPts val="0"/>
              </a:spcBef>
              <a:spcAft>
                <a:spcPts val="0"/>
              </a:spcAft>
              <a:buNone/>
              <a:defRPr b="0" i="0" sz="2400" u="none" cap="none" strike="noStrike">
                <a:solidFill>
                  <a:schemeClr val="dk1"/>
                </a:solidFill>
                <a:latin typeface="Verdana"/>
                <a:ea typeface="Verdana"/>
                <a:cs typeface="Verdana"/>
                <a:sym typeface="Verdana"/>
              </a:defRPr>
            </a:lvl4pPr>
            <a:lvl5pPr indent="0" lvl="4" marL="1828800" marR="0" rtl="0" algn="l">
              <a:lnSpc>
                <a:spcPct val="100000"/>
              </a:lnSpc>
              <a:spcBef>
                <a:spcPts val="0"/>
              </a:spcBef>
              <a:spcAft>
                <a:spcPts val="0"/>
              </a:spcAft>
              <a:buNone/>
              <a:defRPr b="0" i="0" sz="2400" u="none" cap="none" strike="noStrike">
                <a:solidFill>
                  <a:schemeClr val="dk1"/>
                </a:solidFill>
                <a:latin typeface="Verdana"/>
                <a:ea typeface="Verdana"/>
                <a:cs typeface="Verdana"/>
                <a:sym typeface="Verdana"/>
              </a:defRPr>
            </a:lvl5pPr>
            <a:lvl6pPr indent="0" lvl="5" marL="2286000" marR="0" rtl="0" algn="l">
              <a:lnSpc>
                <a:spcPct val="100000"/>
              </a:lnSpc>
              <a:spcBef>
                <a:spcPts val="0"/>
              </a:spcBef>
              <a:spcAft>
                <a:spcPts val="0"/>
              </a:spcAft>
              <a:buNone/>
              <a:defRPr b="0" i="0" sz="2400" u="none" cap="none" strike="noStrike">
                <a:solidFill>
                  <a:schemeClr val="dk1"/>
                </a:solidFill>
                <a:latin typeface="Verdana"/>
                <a:ea typeface="Verdana"/>
                <a:cs typeface="Verdana"/>
                <a:sym typeface="Verdana"/>
              </a:defRPr>
            </a:lvl6pPr>
            <a:lvl7pPr indent="0" lvl="6" marL="3200400" marR="0" rtl="0" algn="l">
              <a:lnSpc>
                <a:spcPct val="100000"/>
              </a:lnSpc>
              <a:spcBef>
                <a:spcPts val="0"/>
              </a:spcBef>
              <a:spcAft>
                <a:spcPts val="0"/>
              </a:spcAft>
              <a:buNone/>
              <a:defRPr b="0" i="0" sz="2400" u="none" cap="none" strike="noStrike">
                <a:solidFill>
                  <a:schemeClr val="dk1"/>
                </a:solidFill>
                <a:latin typeface="Verdana"/>
                <a:ea typeface="Verdana"/>
                <a:cs typeface="Verdana"/>
                <a:sym typeface="Verdana"/>
              </a:defRPr>
            </a:lvl7pPr>
            <a:lvl8pPr indent="0" lvl="7" marL="4572000" marR="0" rtl="0" algn="l">
              <a:lnSpc>
                <a:spcPct val="100000"/>
              </a:lnSpc>
              <a:spcBef>
                <a:spcPts val="0"/>
              </a:spcBef>
              <a:spcAft>
                <a:spcPts val="0"/>
              </a:spcAft>
              <a:buNone/>
              <a:defRPr b="0" i="0" sz="2400" u="none" cap="none" strike="noStrike">
                <a:solidFill>
                  <a:schemeClr val="dk1"/>
                </a:solidFill>
                <a:latin typeface="Verdana"/>
                <a:ea typeface="Verdana"/>
                <a:cs typeface="Verdana"/>
                <a:sym typeface="Verdana"/>
              </a:defRPr>
            </a:lvl8pPr>
            <a:lvl9pPr indent="0" lvl="8" marL="6400800" marR="0" rtl="0" algn="l">
              <a:lnSpc>
                <a:spcPct val="100000"/>
              </a:lnSpc>
              <a:spcBef>
                <a:spcPts val="0"/>
              </a:spcBef>
              <a:spcAft>
                <a:spcPts val="0"/>
              </a:spcAft>
              <a:buNone/>
              <a:defRPr b="0" i="0" sz="2400" u="none" cap="none" strike="noStrike">
                <a:solidFill>
                  <a:schemeClr val="dk1"/>
                </a:solidFill>
                <a:latin typeface="Verdana"/>
                <a:ea typeface="Verdana"/>
                <a:cs typeface="Verdana"/>
                <a:sym typeface="Verdana"/>
              </a:defRPr>
            </a:lvl9pPr>
          </a:lstStyle>
          <a:p/>
        </p:txBody>
      </p:sp>
      <p:sp>
        <p:nvSpPr>
          <p:cNvPr id="36" name="Shape 36"/>
          <p:cNvSpPr txBox="1"/>
          <p:nvPr>
            <p:ph idx="12" type="sldNum"/>
          </p:nvPr>
        </p:nvSpPr>
        <p:spPr>
          <a:xfrm>
            <a:off x="6553200" y="6248400"/>
            <a:ext cx="1904999" cy="457200"/>
          </a:xfrm>
          <a:prstGeom prst="rect">
            <a:avLst/>
          </a:prstGeom>
          <a:noFill/>
          <a:ln>
            <a:noFill/>
          </a:ln>
        </p:spPr>
        <p:txBody>
          <a:bodyPr anchorCtr="0" anchor="t" bIns="45700" lIns="91425" rIns="91425" tIns="45700">
            <a:noAutofit/>
          </a:bodyPr>
          <a:lstStyle/>
          <a:p>
            <a:pPr indent="0" lvl="0" marL="0" marR="0" rtl="0" algn="r">
              <a:lnSpc>
                <a:spcPct val="100000"/>
              </a:lnSpc>
              <a:spcBef>
                <a:spcPts val="0"/>
              </a:spcBef>
              <a:spcAft>
                <a:spcPts val="0"/>
              </a:spcAft>
              <a:buClr>
                <a:schemeClr val="dk1"/>
              </a:buClr>
              <a:buSzPct val="25000"/>
              <a:buFont typeface="Times New Roman"/>
              <a:buNone/>
            </a:pPr>
            <a:fld id="{00000000-1234-1234-1234-123412341234}" type="slidenum">
              <a:rPr b="0" i="0" lang="en-US" sz="1400" u="none">
                <a:solidFill>
                  <a:schemeClr val="dk1"/>
                </a:solidFill>
                <a:latin typeface="Times New Roman"/>
                <a:ea typeface="Times New Roman"/>
                <a:cs typeface="Times New Roman"/>
                <a:sym typeface="Times New Roman"/>
              </a:rPr>
              <a:t>‹#›</a:t>
            </a:fld>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blank">
  <p:cSld name="Vuota">
    <p:spTree>
      <p:nvGrpSpPr>
        <p:cNvPr id="37" name="Shape 37"/>
        <p:cNvGrpSpPr/>
        <p:nvPr/>
      </p:nvGrpSpPr>
      <p:grpSpPr>
        <a:xfrm>
          <a:off x="0" y="0"/>
          <a:ext cx="0" cy="0"/>
          <a:chOff x="0" y="0"/>
          <a:chExt cx="0" cy="0"/>
        </a:xfrm>
      </p:grpSpPr>
      <p:sp>
        <p:nvSpPr>
          <p:cNvPr id="38" name="Shape 38"/>
          <p:cNvSpPr txBox="1"/>
          <p:nvPr>
            <p:ph idx="10" type="dt"/>
          </p:nvPr>
        </p:nvSpPr>
        <p:spPr>
          <a:xfrm>
            <a:off x="685800" y="6248400"/>
            <a:ext cx="1904999" cy="457200"/>
          </a:xfrm>
          <a:prstGeom prst="rect">
            <a:avLst/>
          </a:prstGeom>
          <a:noFill/>
          <a:ln>
            <a:noFill/>
          </a:ln>
        </p:spPr>
        <p:txBody>
          <a:bodyPr anchorCtr="0" anchor="t" bIns="91425" lIns="91425" rIns="91425" tIns="91425"/>
          <a:lstStyle>
            <a:lvl1pPr indent="0" lvl="0" marL="0" marR="0" rtl="0" algn="l">
              <a:lnSpc>
                <a:spcPct val="100000"/>
              </a:lnSpc>
              <a:spcBef>
                <a:spcPts val="0"/>
              </a:spcBef>
              <a:spcAft>
                <a:spcPts val="0"/>
              </a:spcAft>
              <a:buNone/>
              <a:defRPr b="0" i="0" sz="2400" u="none">
                <a:solidFill>
                  <a:schemeClr val="dk1"/>
                </a:solidFill>
                <a:latin typeface="Verdana"/>
                <a:ea typeface="Verdana"/>
                <a:cs typeface="Verdana"/>
                <a:sym typeface="Verdana"/>
              </a:defRPr>
            </a:lvl1pPr>
            <a:lvl2pPr indent="0" lvl="1" marL="457200" marR="0" rtl="0" algn="l">
              <a:lnSpc>
                <a:spcPct val="100000"/>
              </a:lnSpc>
              <a:spcBef>
                <a:spcPts val="0"/>
              </a:spcBef>
              <a:spcAft>
                <a:spcPts val="0"/>
              </a:spcAft>
              <a:buNone/>
              <a:defRPr b="0" i="0" sz="2400" u="none" cap="none" strike="noStrike">
                <a:solidFill>
                  <a:schemeClr val="dk1"/>
                </a:solidFill>
                <a:latin typeface="Verdana"/>
                <a:ea typeface="Verdana"/>
                <a:cs typeface="Verdana"/>
                <a:sym typeface="Verdana"/>
              </a:defRPr>
            </a:lvl2pPr>
            <a:lvl3pPr indent="0" lvl="2" marL="914400" marR="0" rtl="0" algn="l">
              <a:lnSpc>
                <a:spcPct val="100000"/>
              </a:lnSpc>
              <a:spcBef>
                <a:spcPts val="0"/>
              </a:spcBef>
              <a:spcAft>
                <a:spcPts val="0"/>
              </a:spcAft>
              <a:buNone/>
              <a:defRPr b="0" i="0" sz="2400" u="none" cap="none" strike="noStrike">
                <a:solidFill>
                  <a:schemeClr val="dk1"/>
                </a:solidFill>
                <a:latin typeface="Verdana"/>
                <a:ea typeface="Verdana"/>
                <a:cs typeface="Verdana"/>
                <a:sym typeface="Verdana"/>
              </a:defRPr>
            </a:lvl3pPr>
            <a:lvl4pPr indent="0" lvl="3" marL="1371600" marR="0" rtl="0" algn="l">
              <a:lnSpc>
                <a:spcPct val="100000"/>
              </a:lnSpc>
              <a:spcBef>
                <a:spcPts val="0"/>
              </a:spcBef>
              <a:spcAft>
                <a:spcPts val="0"/>
              </a:spcAft>
              <a:buNone/>
              <a:defRPr b="0" i="0" sz="2400" u="none" cap="none" strike="noStrike">
                <a:solidFill>
                  <a:schemeClr val="dk1"/>
                </a:solidFill>
                <a:latin typeface="Verdana"/>
                <a:ea typeface="Verdana"/>
                <a:cs typeface="Verdana"/>
                <a:sym typeface="Verdana"/>
              </a:defRPr>
            </a:lvl4pPr>
            <a:lvl5pPr indent="0" lvl="4" marL="1828800" marR="0" rtl="0" algn="l">
              <a:lnSpc>
                <a:spcPct val="100000"/>
              </a:lnSpc>
              <a:spcBef>
                <a:spcPts val="0"/>
              </a:spcBef>
              <a:spcAft>
                <a:spcPts val="0"/>
              </a:spcAft>
              <a:buNone/>
              <a:defRPr b="0" i="0" sz="2400" u="none" cap="none" strike="noStrike">
                <a:solidFill>
                  <a:schemeClr val="dk1"/>
                </a:solidFill>
                <a:latin typeface="Verdana"/>
                <a:ea typeface="Verdana"/>
                <a:cs typeface="Verdana"/>
                <a:sym typeface="Verdana"/>
              </a:defRPr>
            </a:lvl5pPr>
            <a:lvl6pPr indent="0" lvl="5" marL="2286000" marR="0" rtl="0" algn="l">
              <a:lnSpc>
                <a:spcPct val="100000"/>
              </a:lnSpc>
              <a:spcBef>
                <a:spcPts val="0"/>
              </a:spcBef>
              <a:spcAft>
                <a:spcPts val="0"/>
              </a:spcAft>
              <a:buNone/>
              <a:defRPr b="0" i="0" sz="2400" u="none" cap="none" strike="noStrike">
                <a:solidFill>
                  <a:schemeClr val="dk1"/>
                </a:solidFill>
                <a:latin typeface="Verdana"/>
                <a:ea typeface="Verdana"/>
                <a:cs typeface="Verdana"/>
                <a:sym typeface="Verdana"/>
              </a:defRPr>
            </a:lvl6pPr>
            <a:lvl7pPr indent="0" lvl="6" marL="3200400" marR="0" rtl="0" algn="l">
              <a:lnSpc>
                <a:spcPct val="100000"/>
              </a:lnSpc>
              <a:spcBef>
                <a:spcPts val="0"/>
              </a:spcBef>
              <a:spcAft>
                <a:spcPts val="0"/>
              </a:spcAft>
              <a:buNone/>
              <a:defRPr b="0" i="0" sz="2400" u="none" cap="none" strike="noStrike">
                <a:solidFill>
                  <a:schemeClr val="dk1"/>
                </a:solidFill>
                <a:latin typeface="Verdana"/>
                <a:ea typeface="Verdana"/>
                <a:cs typeface="Verdana"/>
                <a:sym typeface="Verdana"/>
              </a:defRPr>
            </a:lvl7pPr>
            <a:lvl8pPr indent="0" lvl="7" marL="4572000" marR="0" rtl="0" algn="l">
              <a:lnSpc>
                <a:spcPct val="100000"/>
              </a:lnSpc>
              <a:spcBef>
                <a:spcPts val="0"/>
              </a:spcBef>
              <a:spcAft>
                <a:spcPts val="0"/>
              </a:spcAft>
              <a:buNone/>
              <a:defRPr b="0" i="0" sz="2400" u="none" cap="none" strike="noStrike">
                <a:solidFill>
                  <a:schemeClr val="dk1"/>
                </a:solidFill>
                <a:latin typeface="Verdana"/>
                <a:ea typeface="Verdana"/>
                <a:cs typeface="Verdana"/>
                <a:sym typeface="Verdana"/>
              </a:defRPr>
            </a:lvl8pPr>
            <a:lvl9pPr indent="0" lvl="8" marL="6400800" marR="0" rtl="0" algn="l">
              <a:lnSpc>
                <a:spcPct val="100000"/>
              </a:lnSpc>
              <a:spcBef>
                <a:spcPts val="0"/>
              </a:spcBef>
              <a:spcAft>
                <a:spcPts val="0"/>
              </a:spcAft>
              <a:buNone/>
              <a:defRPr b="0" i="0" sz="2400" u="none" cap="none" strike="noStrike">
                <a:solidFill>
                  <a:schemeClr val="dk1"/>
                </a:solidFill>
                <a:latin typeface="Verdana"/>
                <a:ea typeface="Verdana"/>
                <a:cs typeface="Verdana"/>
                <a:sym typeface="Verdana"/>
              </a:defRPr>
            </a:lvl9pPr>
          </a:lstStyle>
          <a:p/>
        </p:txBody>
      </p:sp>
      <p:sp>
        <p:nvSpPr>
          <p:cNvPr id="39" name="Shape 39"/>
          <p:cNvSpPr txBox="1"/>
          <p:nvPr>
            <p:ph idx="11" type="ftr"/>
          </p:nvPr>
        </p:nvSpPr>
        <p:spPr>
          <a:xfrm>
            <a:off x="3124200" y="6248400"/>
            <a:ext cx="2895600" cy="457200"/>
          </a:xfrm>
          <a:prstGeom prst="rect">
            <a:avLst/>
          </a:prstGeom>
          <a:noFill/>
          <a:ln>
            <a:noFill/>
          </a:ln>
        </p:spPr>
        <p:txBody>
          <a:bodyPr anchorCtr="0" anchor="t" bIns="91425" lIns="91425" rIns="91425" tIns="91425"/>
          <a:lstStyle>
            <a:lvl1pPr indent="0" lvl="0" marL="0" marR="0" rtl="0" algn="l">
              <a:lnSpc>
                <a:spcPct val="100000"/>
              </a:lnSpc>
              <a:spcBef>
                <a:spcPts val="0"/>
              </a:spcBef>
              <a:spcAft>
                <a:spcPts val="0"/>
              </a:spcAft>
              <a:buNone/>
              <a:defRPr b="0" i="0" sz="2400" u="none">
                <a:solidFill>
                  <a:schemeClr val="dk1"/>
                </a:solidFill>
                <a:latin typeface="Verdana"/>
                <a:ea typeface="Verdana"/>
                <a:cs typeface="Verdana"/>
                <a:sym typeface="Verdana"/>
              </a:defRPr>
            </a:lvl1pPr>
            <a:lvl2pPr indent="0" lvl="1" marL="457200" marR="0" rtl="0" algn="l">
              <a:lnSpc>
                <a:spcPct val="100000"/>
              </a:lnSpc>
              <a:spcBef>
                <a:spcPts val="0"/>
              </a:spcBef>
              <a:spcAft>
                <a:spcPts val="0"/>
              </a:spcAft>
              <a:buNone/>
              <a:defRPr b="0" i="0" sz="2400" u="none" cap="none" strike="noStrike">
                <a:solidFill>
                  <a:schemeClr val="dk1"/>
                </a:solidFill>
                <a:latin typeface="Verdana"/>
                <a:ea typeface="Verdana"/>
                <a:cs typeface="Verdana"/>
                <a:sym typeface="Verdana"/>
              </a:defRPr>
            </a:lvl2pPr>
            <a:lvl3pPr indent="0" lvl="2" marL="914400" marR="0" rtl="0" algn="l">
              <a:lnSpc>
                <a:spcPct val="100000"/>
              </a:lnSpc>
              <a:spcBef>
                <a:spcPts val="0"/>
              </a:spcBef>
              <a:spcAft>
                <a:spcPts val="0"/>
              </a:spcAft>
              <a:buNone/>
              <a:defRPr b="0" i="0" sz="2400" u="none" cap="none" strike="noStrike">
                <a:solidFill>
                  <a:schemeClr val="dk1"/>
                </a:solidFill>
                <a:latin typeface="Verdana"/>
                <a:ea typeface="Verdana"/>
                <a:cs typeface="Verdana"/>
                <a:sym typeface="Verdana"/>
              </a:defRPr>
            </a:lvl3pPr>
            <a:lvl4pPr indent="0" lvl="3" marL="1371600" marR="0" rtl="0" algn="l">
              <a:lnSpc>
                <a:spcPct val="100000"/>
              </a:lnSpc>
              <a:spcBef>
                <a:spcPts val="0"/>
              </a:spcBef>
              <a:spcAft>
                <a:spcPts val="0"/>
              </a:spcAft>
              <a:buNone/>
              <a:defRPr b="0" i="0" sz="2400" u="none" cap="none" strike="noStrike">
                <a:solidFill>
                  <a:schemeClr val="dk1"/>
                </a:solidFill>
                <a:latin typeface="Verdana"/>
                <a:ea typeface="Verdana"/>
                <a:cs typeface="Verdana"/>
                <a:sym typeface="Verdana"/>
              </a:defRPr>
            </a:lvl4pPr>
            <a:lvl5pPr indent="0" lvl="4" marL="1828800" marR="0" rtl="0" algn="l">
              <a:lnSpc>
                <a:spcPct val="100000"/>
              </a:lnSpc>
              <a:spcBef>
                <a:spcPts val="0"/>
              </a:spcBef>
              <a:spcAft>
                <a:spcPts val="0"/>
              </a:spcAft>
              <a:buNone/>
              <a:defRPr b="0" i="0" sz="2400" u="none" cap="none" strike="noStrike">
                <a:solidFill>
                  <a:schemeClr val="dk1"/>
                </a:solidFill>
                <a:latin typeface="Verdana"/>
                <a:ea typeface="Verdana"/>
                <a:cs typeface="Verdana"/>
                <a:sym typeface="Verdana"/>
              </a:defRPr>
            </a:lvl5pPr>
            <a:lvl6pPr indent="0" lvl="5" marL="2286000" marR="0" rtl="0" algn="l">
              <a:lnSpc>
                <a:spcPct val="100000"/>
              </a:lnSpc>
              <a:spcBef>
                <a:spcPts val="0"/>
              </a:spcBef>
              <a:spcAft>
                <a:spcPts val="0"/>
              </a:spcAft>
              <a:buNone/>
              <a:defRPr b="0" i="0" sz="2400" u="none" cap="none" strike="noStrike">
                <a:solidFill>
                  <a:schemeClr val="dk1"/>
                </a:solidFill>
                <a:latin typeface="Verdana"/>
                <a:ea typeface="Verdana"/>
                <a:cs typeface="Verdana"/>
                <a:sym typeface="Verdana"/>
              </a:defRPr>
            </a:lvl6pPr>
            <a:lvl7pPr indent="0" lvl="6" marL="3200400" marR="0" rtl="0" algn="l">
              <a:lnSpc>
                <a:spcPct val="100000"/>
              </a:lnSpc>
              <a:spcBef>
                <a:spcPts val="0"/>
              </a:spcBef>
              <a:spcAft>
                <a:spcPts val="0"/>
              </a:spcAft>
              <a:buNone/>
              <a:defRPr b="0" i="0" sz="2400" u="none" cap="none" strike="noStrike">
                <a:solidFill>
                  <a:schemeClr val="dk1"/>
                </a:solidFill>
                <a:latin typeface="Verdana"/>
                <a:ea typeface="Verdana"/>
                <a:cs typeface="Verdana"/>
                <a:sym typeface="Verdana"/>
              </a:defRPr>
            </a:lvl7pPr>
            <a:lvl8pPr indent="0" lvl="7" marL="4572000" marR="0" rtl="0" algn="l">
              <a:lnSpc>
                <a:spcPct val="100000"/>
              </a:lnSpc>
              <a:spcBef>
                <a:spcPts val="0"/>
              </a:spcBef>
              <a:spcAft>
                <a:spcPts val="0"/>
              </a:spcAft>
              <a:buNone/>
              <a:defRPr b="0" i="0" sz="2400" u="none" cap="none" strike="noStrike">
                <a:solidFill>
                  <a:schemeClr val="dk1"/>
                </a:solidFill>
                <a:latin typeface="Verdana"/>
                <a:ea typeface="Verdana"/>
                <a:cs typeface="Verdana"/>
                <a:sym typeface="Verdana"/>
              </a:defRPr>
            </a:lvl8pPr>
            <a:lvl9pPr indent="0" lvl="8" marL="6400800" marR="0" rtl="0" algn="l">
              <a:lnSpc>
                <a:spcPct val="100000"/>
              </a:lnSpc>
              <a:spcBef>
                <a:spcPts val="0"/>
              </a:spcBef>
              <a:spcAft>
                <a:spcPts val="0"/>
              </a:spcAft>
              <a:buNone/>
              <a:defRPr b="0" i="0" sz="2400" u="none" cap="none" strike="noStrike">
                <a:solidFill>
                  <a:schemeClr val="dk1"/>
                </a:solidFill>
                <a:latin typeface="Verdana"/>
                <a:ea typeface="Verdana"/>
                <a:cs typeface="Verdana"/>
                <a:sym typeface="Verdana"/>
              </a:defRPr>
            </a:lvl9pPr>
          </a:lstStyle>
          <a:p/>
        </p:txBody>
      </p:sp>
      <p:sp>
        <p:nvSpPr>
          <p:cNvPr id="40" name="Shape 40"/>
          <p:cNvSpPr txBox="1"/>
          <p:nvPr>
            <p:ph idx="12" type="sldNum"/>
          </p:nvPr>
        </p:nvSpPr>
        <p:spPr>
          <a:xfrm>
            <a:off x="6553200" y="6248400"/>
            <a:ext cx="1904999" cy="457200"/>
          </a:xfrm>
          <a:prstGeom prst="rect">
            <a:avLst/>
          </a:prstGeom>
          <a:noFill/>
          <a:ln>
            <a:noFill/>
          </a:ln>
        </p:spPr>
        <p:txBody>
          <a:bodyPr anchorCtr="0" anchor="t" bIns="45700" lIns="91425" rIns="91425" tIns="45700">
            <a:noAutofit/>
          </a:bodyPr>
          <a:lstStyle/>
          <a:p>
            <a:pPr indent="0" lvl="0" marL="0" marR="0" rtl="0" algn="r">
              <a:lnSpc>
                <a:spcPct val="100000"/>
              </a:lnSpc>
              <a:spcBef>
                <a:spcPts val="0"/>
              </a:spcBef>
              <a:spcAft>
                <a:spcPts val="0"/>
              </a:spcAft>
              <a:buClr>
                <a:schemeClr val="dk1"/>
              </a:buClr>
              <a:buSzPct val="25000"/>
              <a:buFont typeface="Times New Roman"/>
              <a:buNone/>
            </a:pPr>
            <a:fld id="{00000000-1234-1234-1234-123412341234}" type="slidenum">
              <a:rPr b="0" i="0" lang="en-US" sz="1400" u="none">
                <a:solidFill>
                  <a:schemeClr val="dk1"/>
                </a:solidFill>
                <a:latin typeface="Times New Roman"/>
                <a:ea typeface="Times New Roman"/>
                <a:cs typeface="Times New Roman"/>
                <a:sym typeface="Times New Roman"/>
              </a:rPr>
              <a:t>‹#›</a:t>
            </a:fld>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xAndTwoObj">
  <p:cSld name="Titolo, testo e contenuto 2">
    <p:spTree>
      <p:nvGrpSpPr>
        <p:cNvPr id="41" name="Shape 41"/>
        <p:cNvGrpSpPr/>
        <p:nvPr/>
      </p:nvGrpSpPr>
      <p:grpSpPr>
        <a:xfrm>
          <a:off x="0" y="0"/>
          <a:ext cx="0" cy="0"/>
          <a:chOff x="0" y="0"/>
          <a:chExt cx="0" cy="0"/>
        </a:xfrm>
      </p:grpSpPr>
      <p:sp>
        <p:nvSpPr>
          <p:cNvPr id="42" name="Shape 42"/>
          <p:cNvSpPr txBox="1"/>
          <p:nvPr>
            <p:ph type="title"/>
          </p:nvPr>
        </p:nvSpPr>
        <p:spPr>
          <a:xfrm>
            <a:off x="685800" y="609600"/>
            <a:ext cx="7772400" cy="1143000"/>
          </a:xfrm>
          <a:prstGeom prst="rect">
            <a:avLst/>
          </a:prstGeom>
          <a:noFill/>
          <a:ln>
            <a:noFill/>
          </a:ln>
        </p:spPr>
        <p:txBody>
          <a:bodyPr anchorCtr="0" anchor="ctr" bIns="91425" lIns="91425" rIns="91425" tIns="91425"/>
          <a:lstStyle>
            <a:lvl1pPr indent="0" lvl="0" marL="0" marR="0" rtl="0" algn="ctr">
              <a:spcBef>
                <a:spcPts val="0"/>
              </a:spcBef>
              <a:spcAft>
                <a:spcPts val="0"/>
              </a:spcAft>
              <a:buNone/>
              <a:defRPr b="0" i="0" sz="4400" u="none" cap="none" strike="noStrike">
                <a:solidFill>
                  <a:schemeClr val="dk2"/>
                </a:solidFill>
                <a:latin typeface="Times New Roman"/>
                <a:ea typeface="Times New Roman"/>
                <a:cs typeface="Times New Roman"/>
                <a:sym typeface="Times New Roman"/>
              </a:defRPr>
            </a:lvl1pPr>
            <a:lvl2pPr indent="0" lvl="1" marL="0" marR="0" rtl="0" algn="ctr">
              <a:spcBef>
                <a:spcPts val="0"/>
              </a:spcBef>
              <a:spcAft>
                <a:spcPts val="0"/>
              </a:spcAft>
              <a:buNone/>
              <a:defRPr b="0" i="0" sz="4400" u="none" cap="none" strike="noStrike">
                <a:solidFill>
                  <a:schemeClr val="dk2"/>
                </a:solidFill>
                <a:latin typeface="Times New Roman"/>
                <a:ea typeface="Times New Roman"/>
                <a:cs typeface="Times New Roman"/>
                <a:sym typeface="Times New Roman"/>
              </a:defRPr>
            </a:lvl2pPr>
            <a:lvl3pPr indent="0" lvl="2" marL="0" marR="0" rtl="0" algn="ctr">
              <a:spcBef>
                <a:spcPts val="0"/>
              </a:spcBef>
              <a:spcAft>
                <a:spcPts val="0"/>
              </a:spcAft>
              <a:buNone/>
              <a:defRPr b="0" i="0" sz="4400" u="none" cap="none" strike="noStrike">
                <a:solidFill>
                  <a:schemeClr val="dk2"/>
                </a:solidFill>
                <a:latin typeface="Times New Roman"/>
                <a:ea typeface="Times New Roman"/>
                <a:cs typeface="Times New Roman"/>
                <a:sym typeface="Times New Roman"/>
              </a:defRPr>
            </a:lvl3pPr>
            <a:lvl4pPr indent="0" lvl="3" marL="0" marR="0" rtl="0" algn="ctr">
              <a:spcBef>
                <a:spcPts val="0"/>
              </a:spcBef>
              <a:spcAft>
                <a:spcPts val="0"/>
              </a:spcAft>
              <a:buNone/>
              <a:defRPr b="0" i="0" sz="4400" u="none" cap="none" strike="noStrike">
                <a:solidFill>
                  <a:schemeClr val="dk2"/>
                </a:solidFill>
                <a:latin typeface="Times New Roman"/>
                <a:ea typeface="Times New Roman"/>
                <a:cs typeface="Times New Roman"/>
                <a:sym typeface="Times New Roman"/>
              </a:defRPr>
            </a:lvl4pPr>
            <a:lvl5pPr indent="0" lvl="4" marL="0" marR="0" rtl="0" algn="ctr">
              <a:spcBef>
                <a:spcPts val="0"/>
              </a:spcBef>
              <a:spcAft>
                <a:spcPts val="0"/>
              </a:spcAft>
              <a:buNone/>
              <a:defRPr b="0" i="0" sz="4400" u="none" cap="none" strike="noStrike">
                <a:solidFill>
                  <a:schemeClr val="dk2"/>
                </a:solidFill>
                <a:latin typeface="Times New Roman"/>
                <a:ea typeface="Times New Roman"/>
                <a:cs typeface="Times New Roman"/>
                <a:sym typeface="Times New Roman"/>
              </a:defRPr>
            </a:lvl5pPr>
            <a:lvl6pPr indent="0" lvl="5" marL="457200" marR="0" rtl="0" algn="ctr">
              <a:spcBef>
                <a:spcPts val="0"/>
              </a:spcBef>
              <a:spcAft>
                <a:spcPts val="0"/>
              </a:spcAft>
              <a:buNone/>
              <a:defRPr b="0" i="0" sz="4400" u="none" cap="none" strike="noStrike">
                <a:solidFill>
                  <a:schemeClr val="dk2"/>
                </a:solidFill>
                <a:latin typeface="Times New Roman"/>
                <a:ea typeface="Times New Roman"/>
                <a:cs typeface="Times New Roman"/>
                <a:sym typeface="Times New Roman"/>
              </a:defRPr>
            </a:lvl6pPr>
            <a:lvl7pPr indent="0" lvl="6" marL="914400" marR="0" rtl="0" algn="ctr">
              <a:spcBef>
                <a:spcPts val="0"/>
              </a:spcBef>
              <a:spcAft>
                <a:spcPts val="0"/>
              </a:spcAft>
              <a:buNone/>
              <a:defRPr b="0" i="0" sz="4400" u="none" cap="none" strike="noStrike">
                <a:solidFill>
                  <a:schemeClr val="dk2"/>
                </a:solidFill>
                <a:latin typeface="Times New Roman"/>
                <a:ea typeface="Times New Roman"/>
                <a:cs typeface="Times New Roman"/>
                <a:sym typeface="Times New Roman"/>
              </a:defRPr>
            </a:lvl7pPr>
            <a:lvl8pPr indent="0" lvl="7" marL="1371600" marR="0" rtl="0" algn="ctr">
              <a:spcBef>
                <a:spcPts val="0"/>
              </a:spcBef>
              <a:spcAft>
                <a:spcPts val="0"/>
              </a:spcAft>
              <a:buNone/>
              <a:defRPr b="0" i="0" sz="4400" u="none" cap="none" strike="noStrike">
                <a:solidFill>
                  <a:schemeClr val="dk2"/>
                </a:solidFill>
                <a:latin typeface="Times New Roman"/>
                <a:ea typeface="Times New Roman"/>
                <a:cs typeface="Times New Roman"/>
                <a:sym typeface="Times New Roman"/>
              </a:defRPr>
            </a:lvl8pPr>
            <a:lvl9pPr indent="0" lvl="8" marL="1828800" marR="0" rtl="0" algn="ctr">
              <a:spcBef>
                <a:spcPts val="0"/>
              </a:spcBef>
              <a:spcAft>
                <a:spcPts val="0"/>
              </a:spcAft>
              <a:buNone/>
              <a:defRPr b="0" i="0" sz="4400" u="none" cap="none" strike="noStrike">
                <a:solidFill>
                  <a:schemeClr val="dk2"/>
                </a:solidFill>
                <a:latin typeface="Times New Roman"/>
                <a:ea typeface="Times New Roman"/>
                <a:cs typeface="Times New Roman"/>
                <a:sym typeface="Times New Roman"/>
              </a:defRPr>
            </a:lvl9pPr>
          </a:lstStyle>
          <a:p/>
        </p:txBody>
      </p:sp>
      <p:sp>
        <p:nvSpPr>
          <p:cNvPr id="43" name="Shape 43"/>
          <p:cNvSpPr txBox="1"/>
          <p:nvPr>
            <p:ph idx="1" type="body"/>
          </p:nvPr>
        </p:nvSpPr>
        <p:spPr>
          <a:xfrm>
            <a:off x="685800" y="1981200"/>
            <a:ext cx="3809999" cy="4114800"/>
          </a:xfrm>
          <a:prstGeom prst="rect">
            <a:avLst/>
          </a:prstGeom>
          <a:noFill/>
          <a:ln>
            <a:noFill/>
          </a:ln>
        </p:spPr>
        <p:txBody>
          <a:bodyPr anchorCtr="0" anchor="t" bIns="91425" lIns="91425" rIns="91425" tIns="91425"/>
          <a:lstStyle>
            <a:lvl1pPr indent="-139700" lvl="0" marL="342900" marR="0" rtl="0" algn="l">
              <a:spcBef>
                <a:spcPts val="640"/>
              </a:spcBef>
              <a:spcAft>
                <a:spcPts val="0"/>
              </a:spcAft>
              <a:buClr>
                <a:schemeClr val="dk1"/>
              </a:buClr>
              <a:buSzPct val="100000"/>
              <a:buFont typeface="Times New Roman"/>
              <a:buChar char="•"/>
              <a:defRPr b="0" i="0" sz="3200" u="none" cap="none" strike="noStrike">
                <a:solidFill>
                  <a:schemeClr val="dk1"/>
                </a:solidFill>
                <a:latin typeface="Times New Roman"/>
                <a:ea typeface="Times New Roman"/>
                <a:cs typeface="Times New Roman"/>
                <a:sym typeface="Times New Roman"/>
              </a:defRPr>
            </a:lvl1pPr>
            <a:lvl2pPr indent="-107950" lvl="1" marL="742950" marR="0" rtl="0" algn="l">
              <a:spcBef>
                <a:spcPts val="560"/>
              </a:spcBef>
              <a:spcAft>
                <a:spcPts val="0"/>
              </a:spcAft>
              <a:buClr>
                <a:schemeClr val="dk1"/>
              </a:buClr>
              <a:buSzPct val="100000"/>
              <a:buFont typeface="Times New Roman"/>
              <a:buChar char="–"/>
              <a:defRPr b="0" i="0" sz="2800" u="none" cap="none" strike="noStrike">
                <a:solidFill>
                  <a:schemeClr val="dk1"/>
                </a:solidFill>
                <a:latin typeface="Times New Roman"/>
                <a:ea typeface="Times New Roman"/>
                <a:cs typeface="Times New Roman"/>
                <a:sym typeface="Times New Roman"/>
              </a:defRPr>
            </a:lvl2pPr>
            <a:lvl3pPr indent="-76200" lvl="2" marL="1143000" marR="0" rtl="0" algn="l">
              <a:spcBef>
                <a:spcPts val="480"/>
              </a:spcBef>
              <a:spcAft>
                <a:spcPts val="0"/>
              </a:spcAft>
              <a:buClr>
                <a:schemeClr val="dk1"/>
              </a:buClr>
              <a:buSzPct val="100000"/>
              <a:buFont typeface="Times New Roman"/>
              <a:buChar char="•"/>
              <a:defRPr b="0" i="0" sz="2400" u="none" cap="none" strike="noStrike">
                <a:solidFill>
                  <a:schemeClr val="dk1"/>
                </a:solidFill>
                <a:latin typeface="Times New Roman"/>
                <a:ea typeface="Times New Roman"/>
                <a:cs typeface="Times New Roman"/>
                <a:sym typeface="Times New Roman"/>
              </a:defRPr>
            </a:lvl3pPr>
            <a:lvl4pPr indent="-101600" lvl="3" marL="1600200" marR="0" rtl="0" algn="l">
              <a:spcBef>
                <a:spcPts val="400"/>
              </a:spcBef>
              <a:spcAft>
                <a:spcPts val="0"/>
              </a:spcAft>
              <a:buClr>
                <a:schemeClr val="dk1"/>
              </a:buClr>
              <a:buSzPct val="100000"/>
              <a:buFont typeface="Times New Roman"/>
              <a:buChar char="–"/>
              <a:defRPr b="0" i="0" sz="2000" u="none" cap="none" strike="noStrike">
                <a:solidFill>
                  <a:schemeClr val="dk1"/>
                </a:solidFill>
                <a:latin typeface="Times New Roman"/>
                <a:ea typeface="Times New Roman"/>
                <a:cs typeface="Times New Roman"/>
                <a:sym typeface="Times New Roman"/>
              </a:defRPr>
            </a:lvl4pPr>
            <a:lvl5pPr indent="-101600" lvl="4" marL="2057400" marR="0" rtl="0" algn="l">
              <a:spcBef>
                <a:spcPts val="400"/>
              </a:spcBef>
              <a:spcAft>
                <a:spcPts val="0"/>
              </a:spcAft>
              <a:buClr>
                <a:schemeClr val="dk1"/>
              </a:buClr>
              <a:buSzPct val="100000"/>
              <a:buFont typeface="Times New Roman"/>
              <a:buChar char="»"/>
              <a:defRPr b="0" i="0" sz="2000" u="none" cap="none" strike="noStrike">
                <a:solidFill>
                  <a:schemeClr val="dk1"/>
                </a:solidFill>
                <a:latin typeface="Times New Roman"/>
                <a:ea typeface="Times New Roman"/>
                <a:cs typeface="Times New Roman"/>
                <a:sym typeface="Times New Roman"/>
              </a:defRPr>
            </a:lvl5pPr>
            <a:lvl6pPr indent="-114300" lvl="5" marL="2514600" marR="0" rtl="0" algn="l">
              <a:lnSpc>
                <a:spcPct val="90000"/>
              </a:lnSpc>
              <a:spcBef>
                <a:spcPts val="500"/>
              </a:spcBef>
              <a:buClr>
                <a:schemeClr val="dk1"/>
              </a:buClr>
              <a:buSzPct val="100000"/>
              <a:buFont typeface="Arial"/>
              <a:buChar char="•"/>
              <a:defRPr b="0" i="0" sz="1800" u="none" cap="none" strike="noStrike">
                <a:solidFill>
                  <a:schemeClr val="dk1"/>
                </a:solidFill>
                <a:latin typeface="Times New Roman"/>
                <a:ea typeface="Times New Roman"/>
                <a:cs typeface="Times New Roman"/>
                <a:sym typeface="Times New Roman"/>
              </a:defRPr>
            </a:lvl6pPr>
            <a:lvl7pPr indent="-114300" lvl="6" marL="2971800" marR="0" rtl="0" algn="l">
              <a:lnSpc>
                <a:spcPct val="90000"/>
              </a:lnSpc>
              <a:spcBef>
                <a:spcPts val="500"/>
              </a:spcBef>
              <a:buClr>
                <a:schemeClr val="dk1"/>
              </a:buClr>
              <a:buSzPct val="100000"/>
              <a:buFont typeface="Arial"/>
              <a:buChar char="•"/>
              <a:defRPr b="0" i="0" sz="1800" u="none" cap="none" strike="noStrike">
                <a:solidFill>
                  <a:schemeClr val="dk1"/>
                </a:solidFill>
                <a:latin typeface="Times New Roman"/>
                <a:ea typeface="Times New Roman"/>
                <a:cs typeface="Times New Roman"/>
                <a:sym typeface="Times New Roman"/>
              </a:defRPr>
            </a:lvl7pPr>
            <a:lvl8pPr indent="-114300" lvl="7" marL="3429000" marR="0" rtl="0" algn="l">
              <a:lnSpc>
                <a:spcPct val="90000"/>
              </a:lnSpc>
              <a:spcBef>
                <a:spcPts val="500"/>
              </a:spcBef>
              <a:buClr>
                <a:schemeClr val="dk1"/>
              </a:buClr>
              <a:buSzPct val="100000"/>
              <a:buFont typeface="Arial"/>
              <a:buChar char="•"/>
              <a:defRPr b="0" i="0" sz="1800" u="none" cap="none" strike="noStrike">
                <a:solidFill>
                  <a:schemeClr val="dk1"/>
                </a:solidFill>
                <a:latin typeface="Times New Roman"/>
                <a:ea typeface="Times New Roman"/>
                <a:cs typeface="Times New Roman"/>
                <a:sym typeface="Times New Roman"/>
              </a:defRPr>
            </a:lvl8pPr>
            <a:lvl9pPr indent="-114300" lvl="8" marL="3886200" marR="0" rtl="0" algn="l">
              <a:lnSpc>
                <a:spcPct val="90000"/>
              </a:lnSpc>
              <a:spcBef>
                <a:spcPts val="500"/>
              </a:spcBef>
              <a:buClr>
                <a:schemeClr val="dk1"/>
              </a:buClr>
              <a:buSzPct val="100000"/>
              <a:buFont typeface="Arial"/>
              <a:buChar char="•"/>
              <a:defRPr b="0" i="0" sz="1800" u="none" cap="none" strike="noStrike">
                <a:solidFill>
                  <a:schemeClr val="dk1"/>
                </a:solidFill>
                <a:latin typeface="Times New Roman"/>
                <a:ea typeface="Times New Roman"/>
                <a:cs typeface="Times New Roman"/>
                <a:sym typeface="Times New Roman"/>
              </a:defRPr>
            </a:lvl9pPr>
          </a:lstStyle>
          <a:p/>
        </p:txBody>
      </p:sp>
      <p:sp>
        <p:nvSpPr>
          <p:cNvPr id="44" name="Shape 44"/>
          <p:cNvSpPr txBox="1"/>
          <p:nvPr>
            <p:ph idx="2" type="body"/>
          </p:nvPr>
        </p:nvSpPr>
        <p:spPr>
          <a:xfrm>
            <a:off x="4648200" y="1981200"/>
            <a:ext cx="3809999" cy="1981199"/>
          </a:xfrm>
          <a:prstGeom prst="rect">
            <a:avLst/>
          </a:prstGeom>
          <a:noFill/>
          <a:ln>
            <a:noFill/>
          </a:ln>
        </p:spPr>
        <p:txBody>
          <a:bodyPr anchorCtr="0" anchor="t" bIns="91425" lIns="91425" rIns="91425" tIns="91425"/>
          <a:lstStyle>
            <a:lvl1pPr indent="-139700" lvl="0" marL="342900" marR="0" rtl="0" algn="l">
              <a:spcBef>
                <a:spcPts val="640"/>
              </a:spcBef>
              <a:spcAft>
                <a:spcPts val="0"/>
              </a:spcAft>
              <a:buClr>
                <a:schemeClr val="dk1"/>
              </a:buClr>
              <a:buSzPct val="100000"/>
              <a:buFont typeface="Times New Roman"/>
              <a:buChar char="•"/>
              <a:defRPr b="0" i="0" sz="3200" u="none" cap="none" strike="noStrike">
                <a:solidFill>
                  <a:schemeClr val="dk1"/>
                </a:solidFill>
                <a:latin typeface="Times New Roman"/>
                <a:ea typeface="Times New Roman"/>
                <a:cs typeface="Times New Roman"/>
                <a:sym typeface="Times New Roman"/>
              </a:defRPr>
            </a:lvl1pPr>
            <a:lvl2pPr indent="-107950" lvl="1" marL="742950" marR="0" rtl="0" algn="l">
              <a:spcBef>
                <a:spcPts val="560"/>
              </a:spcBef>
              <a:spcAft>
                <a:spcPts val="0"/>
              </a:spcAft>
              <a:buClr>
                <a:schemeClr val="dk1"/>
              </a:buClr>
              <a:buSzPct val="100000"/>
              <a:buFont typeface="Times New Roman"/>
              <a:buChar char="–"/>
              <a:defRPr b="0" i="0" sz="2800" u="none" cap="none" strike="noStrike">
                <a:solidFill>
                  <a:schemeClr val="dk1"/>
                </a:solidFill>
                <a:latin typeface="Times New Roman"/>
                <a:ea typeface="Times New Roman"/>
                <a:cs typeface="Times New Roman"/>
                <a:sym typeface="Times New Roman"/>
              </a:defRPr>
            </a:lvl2pPr>
            <a:lvl3pPr indent="-76200" lvl="2" marL="1143000" marR="0" rtl="0" algn="l">
              <a:spcBef>
                <a:spcPts val="480"/>
              </a:spcBef>
              <a:spcAft>
                <a:spcPts val="0"/>
              </a:spcAft>
              <a:buClr>
                <a:schemeClr val="dk1"/>
              </a:buClr>
              <a:buSzPct val="100000"/>
              <a:buFont typeface="Times New Roman"/>
              <a:buChar char="•"/>
              <a:defRPr b="0" i="0" sz="2400" u="none" cap="none" strike="noStrike">
                <a:solidFill>
                  <a:schemeClr val="dk1"/>
                </a:solidFill>
                <a:latin typeface="Times New Roman"/>
                <a:ea typeface="Times New Roman"/>
                <a:cs typeface="Times New Roman"/>
                <a:sym typeface="Times New Roman"/>
              </a:defRPr>
            </a:lvl3pPr>
            <a:lvl4pPr indent="-101600" lvl="3" marL="1600200" marR="0" rtl="0" algn="l">
              <a:spcBef>
                <a:spcPts val="400"/>
              </a:spcBef>
              <a:spcAft>
                <a:spcPts val="0"/>
              </a:spcAft>
              <a:buClr>
                <a:schemeClr val="dk1"/>
              </a:buClr>
              <a:buSzPct val="100000"/>
              <a:buFont typeface="Times New Roman"/>
              <a:buChar char="–"/>
              <a:defRPr b="0" i="0" sz="2000" u="none" cap="none" strike="noStrike">
                <a:solidFill>
                  <a:schemeClr val="dk1"/>
                </a:solidFill>
                <a:latin typeface="Times New Roman"/>
                <a:ea typeface="Times New Roman"/>
                <a:cs typeface="Times New Roman"/>
                <a:sym typeface="Times New Roman"/>
              </a:defRPr>
            </a:lvl4pPr>
            <a:lvl5pPr indent="-101600" lvl="4" marL="2057400" marR="0" rtl="0" algn="l">
              <a:spcBef>
                <a:spcPts val="400"/>
              </a:spcBef>
              <a:spcAft>
                <a:spcPts val="0"/>
              </a:spcAft>
              <a:buClr>
                <a:schemeClr val="dk1"/>
              </a:buClr>
              <a:buSzPct val="100000"/>
              <a:buFont typeface="Times New Roman"/>
              <a:buChar char="»"/>
              <a:defRPr b="0" i="0" sz="2000" u="none" cap="none" strike="noStrike">
                <a:solidFill>
                  <a:schemeClr val="dk1"/>
                </a:solidFill>
                <a:latin typeface="Times New Roman"/>
                <a:ea typeface="Times New Roman"/>
                <a:cs typeface="Times New Roman"/>
                <a:sym typeface="Times New Roman"/>
              </a:defRPr>
            </a:lvl5pPr>
            <a:lvl6pPr indent="-114300" lvl="5" marL="2514600" marR="0" rtl="0" algn="l">
              <a:lnSpc>
                <a:spcPct val="90000"/>
              </a:lnSpc>
              <a:spcBef>
                <a:spcPts val="500"/>
              </a:spcBef>
              <a:buClr>
                <a:schemeClr val="dk1"/>
              </a:buClr>
              <a:buSzPct val="100000"/>
              <a:buFont typeface="Arial"/>
              <a:buChar char="•"/>
              <a:defRPr b="0" i="0" sz="1800" u="none" cap="none" strike="noStrike">
                <a:solidFill>
                  <a:schemeClr val="dk1"/>
                </a:solidFill>
                <a:latin typeface="Times New Roman"/>
                <a:ea typeface="Times New Roman"/>
                <a:cs typeface="Times New Roman"/>
                <a:sym typeface="Times New Roman"/>
              </a:defRPr>
            </a:lvl6pPr>
            <a:lvl7pPr indent="-114300" lvl="6" marL="2971800" marR="0" rtl="0" algn="l">
              <a:lnSpc>
                <a:spcPct val="90000"/>
              </a:lnSpc>
              <a:spcBef>
                <a:spcPts val="500"/>
              </a:spcBef>
              <a:buClr>
                <a:schemeClr val="dk1"/>
              </a:buClr>
              <a:buSzPct val="100000"/>
              <a:buFont typeface="Arial"/>
              <a:buChar char="•"/>
              <a:defRPr b="0" i="0" sz="1800" u="none" cap="none" strike="noStrike">
                <a:solidFill>
                  <a:schemeClr val="dk1"/>
                </a:solidFill>
                <a:latin typeface="Times New Roman"/>
                <a:ea typeface="Times New Roman"/>
                <a:cs typeface="Times New Roman"/>
                <a:sym typeface="Times New Roman"/>
              </a:defRPr>
            </a:lvl7pPr>
            <a:lvl8pPr indent="-114300" lvl="7" marL="3429000" marR="0" rtl="0" algn="l">
              <a:lnSpc>
                <a:spcPct val="90000"/>
              </a:lnSpc>
              <a:spcBef>
                <a:spcPts val="500"/>
              </a:spcBef>
              <a:buClr>
                <a:schemeClr val="dk1"/>
              </a:buClr>
              <a:buSzPct val="100000"/>
              <a:buFont typeface="Arial"/>
              <a:buChar char="•"/>
              <a:defRPr b="0" i="0" sz="1800" u="none" cap="none" strike="noStrike">
                <a:solidFill>
                  <a:schemeClr val="dk1"/>
                </a:solidFill>
                <a:latin typeface="Times New Roman"/>
                <a:ea typeface="Times New Roman"/>
                <a:cs typeface="Times New Roman"/>
                <a:sym typeface="Times New Roman"/>
              </a:defRPr>
            </a:lvl8pPr>
            <a:lvl9pPr indent="-114300" lvl="8" marL="3886200" marR="0" rtl="0" algn="l">
              <a:lnSpc>
                <a:spcPct val="90000"/>
              </a:lnSpc>
              <a:spcBef>
                <a:spcPts val="500"/>
              </a:spcBef>
              <a:buClr>
                <a:schemeClr val="dk1"/>
              </a:buClr>
              <a:buSzPct val="100000"/>
              <a:buFont typeface="Arial"/>
              <a:buChar char="•"/>
              <a:defRPr b="0" i="0" sz="1800" u="none" cap="none" strike="noStrike">
                <a:solidFill>
                  <a:schemeClr val="dk1"/>
                </a:solidFill>
                <a:latin typeface="Times New Roman"/>
                <a:ea typeface="Times New Roman"/>
                <a:cs typeface="Times New Roman"/>
                <a:sym typeface="Times New Roman"/>
              </a:defRPr>
            </a:lvl9pPr>
          </a:lstStyle>
          <a:p/>
        </p:txBody>
      </p:sp>
      <p:sp>
        <p:nvSpPr>
          <p:cNvPr id="45" name="Shape 45"/>
          <p:cNvSpPr txBox="1"/>
          <p:nvPr>
            <p:ph idx="3" type="body"/>
          </p:nvPr>
        </p:nvSpPr>
        <p:spPr>
          <a:xfrm>
            <a:off x="4648200" y="4114800"/>
            <a:ext cx="3809999" cy="1981199"/>
          </a:xfrm>
          <a:prstGeom prst="rect">
            <a:avLst/>
          </a:prstGeom>
          <a:noFill/>
          <a:ln>
            <a:noFill/>
          </a:ln>
        </p:spPr>
        <p:txBody>
          <a:bodyPr anchorCtr="0" anchor="t" bIns="91425" lIns="91425" rIns="91425" tIns="91425"/>
          <a:lstStyle>
            <a:lvl1pPr indent="-139700" lvl="0" marL="342900" marR="0" rtl="0" algn="l">
              <a:spcBef>
                <a:spcPts val="640"/>
              </a:spcBef>
              <a:spcAft>
                <a:spcPts val="0"/>
              </a:spcAft>
              <a:buClr>
                <a:schemeClr val="dk1"/>
              </a:buClr>
              <a:buSzPct val="100000"/>
              <a:buFont typeface="Times New Roman"/>
              <a:buChar char="•"/>
              <a:defRPr b="0" i="0" sz="3200" u="none" cap="none" strike="noStrike">
                <a:solidFill>
                  <a:schemeClr val="dk1"/>
                </a:solidFill>
                <a:latin typeface="Times New Roman"/>
                <a:ea typeface="Times New Roman"/>
                <a:cs typeface="Times New Roman"/>
                <a:sym typeface="Times New Roman"/>
              </a:defRPr>
            </a:lvl1pPr>
            <a:lvl2pPr indent="-107950" lvl="1" marL="742950" marR="0" rtl="0" algn="l">
              <a:spcBef>
                <a:spcPts val="560"/>
              </a:spcBef>
              <a:spcAft>
                <a:spcPts val="0"/>
              </a:spcAft>
              <a:buClr>
                <a:schemeClr val="dk1"/>
              </a:buClr>
              <a:buSzPct val="100000"/>
              <a:buFont typeface="Times New Roman"/>
              <a:buChar char="–"/>
              <a:defRPr b="0" i="0" sz="2800" u="none" cap="none" strike="noStrike">
                <a:solidFill>
                  <a:schemeClr val="dk1"/>
                </a:solidFill>
                <a:latin typeface="Times New Roman"/>
                <a:ea typeface="Times New Roman"/>
                <a:cs typeface="Times New Roman"/>
                <a:sym typeface="Times New Roman"/>
              </a:defRPr>
            </a:lvl2pPr>
            <a:lvl3pPr indent="-76200" lvl="2" marL="1143000" marR="0" rtl="0" algn="l">
              <a:spcBef>
                <a:spcPts val="480"/>
              </a:spcBef>
              <a:spcAft>
                <a:spcPts val="0"/>
              </a:spcAft>
              <a:buClr>
                <a:schemeClr val="dk1"/>
              </a:buClr>
              <a:buSzPct val="100000"/>
              <a:buFont typeface="Times New Roman"/>
              <a:buChar char="•"/>
              <a:defRPr b="0" i="0" sz="2400" u="none" cap="none" strike="noStrike">
                <a:solidFill>
                  <a:schemeClr val="dk1"/>
                </a:solidFill>
                <a:latin typeface="Times New Roman"/>
                <a:ea typeface="Times New Roman"/>
                <a:cs typeface="Times New Roman"/>
                <a:sym typeface="Times New Roman"/>
              </a:defRPr>
            </a:lvl3pPr>
            <a:lvl4pPr indent="-101600" lvl="3" marL="1600200" marR="0" rtl="0" algn="l">
              <a:spcBef>
                <a:spcPts val="400"/>
              </a:spcBef>
              <a:spcAft>
                <a:spcPts val="0"/>
              </a:spcAft>
              <a:buClr>
                <a:schemeClr val="dk1"/>
              </a:buClr>
              <a:buSzPct val="100000"/>
              <a:buFont typeface="Times New Roman"/>
              <a:buChar char="–"/>
              <a:defRPr b="0" i="0" sz="2000" u="none" cap="none" strike="noStrike">
                <a:solidFill>
                  <a:schemeClr val="dk1"/>
                </a:solidFill>
                <a:latin typeface="Times New Roman"/>
                <a:ea typeface="Times New Roman"/>
                <a:cs typeface="Times New Roman"/>
                <a:sym typeface="Times New Roman"/>
              </a:defRPr>
            </a:lvl4pPr>
            <a:lvl5pPr indent="-101600" lvl="4" marL="2057400" marR="0" rtl="0" algn="l">
              <a:spcBef>
                <a:spcPts val="400"/>
              </a:spcBef>
              <a:spcAft>
                <a:spcPts val="0"/>
              </a:spcAft>
              <a:buClr>
                <a:schemeClr val="dk1"/>
              </a:buClr>
              <a:buSzPct val="100000"/>
              <a:buFont typeface="Times New Roman"/>
              <a:buChar char="»"/>
              <a:defRPr b="0" i="0" sz="2000" u="none" cap="none" strike="noStrike">
                <a:solidFill>
                  <a:schemeClr val="dk1"/>
                </a:solidFill>
                <a:latin typeface="Times New Roman"/>
                <a:ea typeface="Times New Roman"/>
                <a:cs typeface="Times New Roman"/>
                <a:sym typeface="Times New Roman"/>
              </a:defRPr>
            </a:lvl5pPr>
            <a:lvl6pPr indent="-114300" lvl="5" marL="2514600" marR="0" rtl="0" algn="l">
              <a:lnSpc>
                <a:spcPct val="90000"/>
              </a:lnSpc>
              <a:spcBef>
                <a:spcPts val="500"/>
              </a:spcBef>
              <a:buClr>
                <a:schemeClr val="dk1"/>
              </a:buClr>
              <a:buSzPct val="100000"/>
              <a:buFont typeface="Arial"/>
              <a:buChar char="•"/>
              <a:defRPr b="0" i="0" sz="1800" u="none" cap="none" strike="noStrike">
                <a:solidFill>
                  <a:schemeClr val="dk1"/>
                </a:solidFill>
                <a:latin typeface="Times New Roman"/>
                <a:ea typeface="Times New Roman"/>
                <a:cs typeface="Times New Roman"/>
                <a:sym typeface="Times New Roman"/>
              </a:defRPr>
            </a:lvl6pPr>
            <a:lvl7pPr indent="-114300" lvl="6" marL="2971800" marR="0" rtl="0" algn="l">
              <a:lnSpc>
                <a:spcPct val="90000"/>
              </a:lnSpc>
              <a:spcBef>
                <a:spcPts val="500"/>
              </a:spcBef>
              <a:buClr>
                <a:schemeClr val="dk1"/>
              </a:buClr>
              <a:buSzPct val="100000"/>
              <a:buFont typeface="Arial"/>
              <a:buChar char="•"/>
              <a:defRPr b="0" i="0" sz="1800" u="none" cap="none" strike="noStrike">
                <a:solidFill>
                  <a:schemeClr val="dk1"/>
                </a:solidFill>
                <a:latin typeface="Times New Roman"/>
                <a:ea typeface="Times New Roman"/>
                <a:cs typeface="Times New Roman"/>
                <a:sym typeface="Times New Roman"/>
              </a:defRPr>
            </a:lvl7pPr>
            <a:lvl8pPr indent="-114300" lvl="7" marL="3429000" marR="0" rtl="0" algn="l">
              <a:lnSpc>
                <a:spcPct val="90000"/>
              </a:lnSpc>
              <a:spcBef>
                <a:spcPts val="500"/>
              </a:spcBef>
              <a:buClr>
                <a:schemeClr val="dk1"/>
              </a:buClr>
              <a:buSzPct val="100000"/>
              <a:buFont typeface="Arial"/>
              <a:buChar char="•"/>
              <a:defRPr b="0" i="0" sz="1800" u="none" cap="none" strike="noStrike">
                <a:solidFill>
                  <a:schemeClr val="dk1"/>
                </a:solidFill>
                <a:latin typeface="Times New Roman"/>
                <a:ea typeface="Times New Roman"/>
                <a:cs typeface="Times New Roman"/>
                <a:sym typeface="Times New Roman"/>
              </a:defRPr>
            </a:lvl8pPr>
            <a:lvl9pPr indent="-114300" lvl="8" marL="3886200" marR="0" rtl="0" algn="l">
              <a:lnSpc>
                <a:spcPct val="90000"/>
              </a:lnSpc>
              <a:spcBef>
                <a:spcPts val="500"/>
              </a:spcBef>
              <a:buClr>
                <a:schemeClr val="dk1"/>
              </a:buClr>
              <a:buSzPct val="100000"/>
              <a:buFont typeface="Arial"/>
              <a:buChar char="•"/>
              <a:defRPr b="0" i="0" sz="1800" u="none" cap="none" strike="noStrike">
                <a:solidFill>
                  <a:schemeClr val="dk1"/>
                </a:solidFill>
                <a:latin typeface="Times New Roman"/>
                <a:ea typeface="Times New Roman"/>
                <a:cs typeface="Times New Roman"/>
                <a:sym typeface="Times New Roman"/>
              </a:defRPr>
            </a:lvl9pPr>
          </a:lstStyle>
          <a:p/>
        </p:txBody>
      </p:sp>
      <p:sp>
        <p:nvSpPr>
          <p:cNvPr id="46" name="Shape 46"/>
          <p:cNvSpPr txBox="1"/>
          <p:nvPr>
            <p:ph idx="10" type="dt"/>
          </p:nvPr>
        </p:nvSpPr>
        <p:spPr>
          <a:xfrm>
            <a:off x="685800" y="6248400"/>
            <a:ext cx="1904999" cy="457200"/>
          </a:xfrm>
          <a:prstGeom prst="rect">
            <a:avLst/>
          </a:prstGeom>
          <a:noFill/>
          <a:ln>
            <a:noFill/>
          </a:ln>
        </p:spPr>
        <p:txBody>
          <a:bodyPr anchorCtr="0" anchor="t" bIns="91425" lIns="91425" rIns="91425" tIns="91425"/>
          <a:lstStyle>
            <a:lvl1pPr indent="0" lvl="0" marL="0" marR="0" rtl="0" algn="l">
              <a:lnSpc>
                <a:spcPct val="100000"/>
              </a:lnSpc>
              <a:spcBef>
                <a:spcPts val="0"/>
              </a:spcBef>
              <a:spcAft>
                <a:spcPts val="0"/>
              </a:spcAft>
              <a:buNone/>
              <a:defRPr b="0" i="0" sz="2400" u="none">
                <a:solidFill>
                  <a:schemeClr val="dk1"/>
                </a:solidFill>
                <a:latin typeface="Verdana"/>
                <a:ea typeface="Verdana"/>
                <a:cs typeface="Verdana"/>
                <a:sym typeface="Verdana"/>
              </a:defRPr>
            </a:lvl1pPr>
            <a:lvl2pPr indent="0" lvl="1" marL="457200" marR="0" rtl="0" algn="l">
              <a:lnSpc>
                <a:spcPct val="100000"/>
              </a:lnSpc>
              <a:spcBef>
                <a:spcPts val="0"/>
              </a:spcBef>
              <a:spcAft>
                <a:spcPts val="0"/>
              </a:spcAft>
              <a:buNone/>
              <a:defRPr b="0" i="0" sz="2400" u="none" cap="none" strike="noStrike">
                <a:solidFill>
                  <a:schemeClr val="dk1"/>
                </a:solidFill>
                <a:latin typeface="Verdana"/>
                <a:ea typeface="Verdana"/>
                <a:cs typeface="Verdana"/>
                <a:sym typeface="Verdana"/>
              </a:defRPr>
            </a:lvl2pPr>
            <a:lvl3pPr indent="0" lvl="2" marL="914400" marR="0" rtl="0" algn="l">
              <a:lnSpc>
                <a:spcPct val="100000"/>
              </a:lnSpc>
              <a:spcBef>
                <a:spcPts val="0"/>
              </a:spcBef>
              <a:spcAft>
                <a:spcPts val="0"/>
              </a:spcAft>
              <a:buNone/>
              <a:defRPr b="0" i="0" sz="2400" u="none" cap="none" strike="noStrike">
                <a:solidFill>
                  <a:schemeClr val="dk1"/>
                </a:solidFill>
                <a:latin typeface="Verdana"/>
                <a:ea typeface="Verdana"/>
                <a:cs typeface="Verdana"/>
                <a:sym typeface="Verdana"/>
              </a:defRPr>
            </a:lvl3pPr>
            <a:lvl4pPr indent="0" lvl="3" marL="1371600" marR="0" rtl="0" algn="l">
              <a:lnSpc>
                <a:spcPct val="100000"/>
              </a:lnSpc>
              <a:spcBef>
                <a:spcPts val="0"/>
              </a:spcBef>
              <a:spcAft>
                <a:spcPts val="0"/>
              </a:spcAft>
              <a:buNone/>
              <a:defRPr b="0" i="0" sz="2400" u="none" cap="none" strike="noStrike">
                <a:solidFill>
                  <a:schemeClr val="dk1"/>
                </a:solidFill>
                <a:latin typeface="Verdana"/>
                <a:ea typeface="Verdana"/>
                <a:cs typeface="Verdana"/>
                <a:sym typeface="Verdana"/>
              </a:defRPr>
            </a:lvl4pPr>
            <a:lvl5pPr indent="0" lvl="4" marL="1828800" marR="0" rtl="0" algn="l">
              <a:lnSpc>
                <a:spcPct val="100000"/>
              </a:lnSpc>
              <a:spcBef>
                <a:spcPts val="0"/>
              </a:spcBef>
              <a:spcAft>
                <a:spcPts val="0"/>
              </a:spcAft>
              <a:buNone/>
              <a:defRPr b="0" i="0" sz="2400" u="none" cap="none" strike="noStrike">
                <a:solidFill>
                  <a:schemeClr val="dk1"/>
                </a:solidFill>
                <a:latin typeface="Verdana"/>
                <a:ea typeface="Verdana"/>
                <a:cs typeface="Verdana"/>
                <a:sym typeface="Verdana"/>
              </a:defRPr>
            </a:lvl5pPr>
            <a:lvl6pPr indent="0" lvl="5" marL="2286000" marR="0" rtl="0" algn="l">
              <a:lnSpc>
                <a:spcPct val="100000"/>
              </a:lnSpc>
              <a:spcBef>
                <a:spcPts val="0"/>
              </a:spcBef>
              <a:spcAft>
                <a:spcPts val="0"/>
              </a:spcAft>
              <a:buNone/>
              <a:defRPr b="0" i="0" sz="2400" u="none" cap="none" strike="noStrike">
                <a:solidFill>
                  <a:schemeClr val="dk1"/>
                </a:solidFill>
                <a:latin typeface="Verdana"/>
                <a:ea typeface="Verdana"/>
                <a:cs typeface="Verdana"/>
                <a:sym typeface="Verdana"/>
              </a:defRPr>
            </a:lvl6pPr>
            <a:lvl7pPr indent="0" lvl="6" marL="3200400" marR="0" rtl="0" algn="l">
              <a:lnSpc>
                <a:spcPct val="100000"/>
              </a:lnSpc>
              <a:spcBef>
                <a:spcPts val="0"/>
              </a:spcBef>
              <a:spcAft>
                <a:spcPts val="0"/>
              </a:spcAft>
              <a:buNone/>
              <a:defRPr b="0" i="0" sz="2400" u="none" cap="none" strike="noStrike">
                <a:solidFill>
                  <a:schemeClr val="dk1"/>
                </a:solidFill>
                <a:latin typeface="Verdana"/>
                <a:ea typeface="Verdana"/>
                <a:cs typeface="Verdana"/>
                <a:sym typeface="Verdana"/>
              </a:defRPr>
            </a:lvl7pPr>
            <a:lvl8pPr indent="0" lvl="7" marL="4572000" marR="0" rtl="0" algn="l">
              <a:lnSpc>
                <a:spcPct val="100000"/>
              </a:lnSpc>
              <a:spcBef>
                <a:spcPts val="0"/>
              </a:spcBef>
              <a:spcAft>
                <a:spcPts val="0"/>
              </a:spcAft>
              <a:buNone/>
              <a:defRPr b="0" i="0" sz="2400" u="none" cap="none" strike="noStrike">
                <a:solidFill>
                  <a:schemeClr val="dk1"/>
                </a:solidFill>
                <a:latin typeface="Verdana"/>
                <a:ea typeface="Verdana"/>
                <a:cs typeface="Verdana"/>
                <a:sym typeface="Verdana"/>
              </a:defRPr>
            </a:lvl8pPr>
            <a:lvl9pPr indent="0" lvl="8" marL="6400800" marR="0" rtl="0" algn="l">
              <a:lnSpc>
                <a:spcPct val="100000"/>
              </a:lnSpc>
              <a:spcBef>
                <a:spcPts val="0"/>
              </a:spcBef>
              <a:spcAft>
                <a:spcPts val="0"/>
              </a:spcAft>
              <a:buNone/>
              <a:defRPr b="0" i="0" sz="2400" u="none" cap="none" strike="noStrike">
                <a:solidFill>
                  <a:schemeClr val="dk1"/>
                </a:solidFill>
                <a:latin typeface="Verdana"/>
                <a:ea typeface="Verdana"/>
                <a:cs typeface="Verdana"/>
                <a:sym typeface="Verdana"/>
              </a:defRPr>
            </a:lvl9pPr>
          </a:lstStyle>
          <a:p/>
        </p:txBody>
      </p:sp>
      <p:sp>
        <p:nvSpPr>
          <p:cNvPr id="47" name="Shape 47"/>
          <p:cNvSpPr txBox="1"/>
          <p:nvPr>
            <p:ph idx="11" type="ftr"/>
          </p:nvPr>
        </p:nvSpPr>
        <p:spPr>
          <a:xfrm>
            <a:off x="3124200" y="6248400"/>
            <a:ext cx="2895600" cy="457200"/>
          </a:xfrm>
          <a:prstGeom prst="rect">
            <a:avLst/>
          </a:prstGeom>
          <a:noFill/>
          <a:ln>
            <a:noFill/>
          </a:ln>
        </p:spPr>
        <p:txBody>
          <a:bodyPr anchorCtr="0" anchor="t" bIns="91425" lIns="91425" rIns="91425" tIns="91425"/>
          <a:lstStyle>
            <a:lvl1pPr indent="0" lvl="0" marL="0" marR="0" rtl="0" algn="l">
              <a:lnSpc>
                <a:spcPct val="100000"/>
              </a:lnSpc>
              <a:spcBef>
                <a:spcPts val="0"/>
              </a:spcBef>
              <a:spcAft>
                <a:spcPts val="0"/>
              </a:spcAft>
              <a:buNone/>
              <a:defRPr b="0" i="0" sz="2400" u="none">
                <a:solidFill>
                  <a:schemeClr val="dk1"/>
                </a:solidFill>
                <a:latin typeface="Verdana"/>
                <a:ea typeface="Verdana"/>
                <a:cs typeface="Verdana"/>
                <a:sym typeface="Verdana"/>
              </a:defRPr>
            </a:lvl1pPr>
            <a:lvl2pPr indent="0" lvl="1" marL="457200" marR="0" rtl="0" algn="l">
              <a:lnSpc>
                <a:spcPct val="100000"/>
              </a:lnSpc>
              <a:spcBef>
                <a:spcPts val="0"/>
              </a:spcBef>
              <a:spcAft>
                <a:spcPts val="0"/>
              </a:spcAft>
              <a:buNone/>
              <a:defRPr b="0" i="0" sz="2400" u="none" cap="none" strike="noStrike">
                <a:solidFill>
                  <a:schemeClr val="dk1"/>
                </a:solidFill>
                <a:latin typeface="Verdana"/>
                <a:ea typeface="Verdana"/>
                <a:cs typeface="Verdana"/>
                <a:sym typeface="Verdana"/>
              </a:defRPr>
            </a:lvl2pPr>
            <a:lvl3pPr indent="0" lvl="2" marL="914400" marR="0" rtl="0" algn="l">
              <a:lnSpc>
                <a:spcPct val="100000"/>
              </a:lnSpc>
              <a:spcBef>
                <a:spcPts val="0"/>
              </a:spcBef>
              <a:spcAft>
                <a:spcPts val="0"/>
              </a:spcAft>
              <a:buNone/>
              <a:defRPr b="0" i="0" sz="2400" u="none" cap="none" strike="noStrike">
                <a:solidFill>
                  <a:schemeClr val="dk1"/>
                </a:solidFill>
                <a:latin typeface="Verdana"/>
                <a:ea typeface="Verdana"/>
                <a:cs typeface="Verdana"/>
                <a:sym typeface="Verdana"/>
              </a:defRPr>
            </a:lvl3pPr>
            <a:lvl4pPr indent="0" lvl="3" marL="1371600" marR="0" rtl="0" algn="l">
              <a:lnSpc>
                <a:spcPct val="100000"/>
              </a:lnSpc>
              <a:spcBef>
                <a:spcPts val="0"/>
              </a:spcBef>
              <a:spcAft>
                <a:spcPts val="0"/>
              </a:spcAft>
              <a:buNone/>
              <a:defRPr b="0" i="0" sz="2400" u="none" cap="none" strike="noStrike">
                <a:solidFill>
                  <a:schemeClr val="dk1"/>
                </a:solidFill>
                <a:latin typeface="Verdana"/>
                <a:ea typeface="Verdana"/>
                <a:cs typeface="Verdana"/>
                <a:sym typeface="Verdana"/>
              </a:defRPr>
            </a:lvl4pPr>
            <a:lvl5pPr indent="0" lvl="4" marL="1828800" marR="0" rtl="0" algn="l">
              <a:lnSpc>
                <a:spcPct val="100000"/>
              </a:lnSpc>
              <a:spcBef>
                <a:spcPts val="0"/>
              </a:spcBef>
              <a:spcAft>
                <a:spcPts val="0"/>
              </a:spcAft>
              <a:buNone/>
              <a:defRPr b="0" i="0" sz="2400" u="none" cap="none" strike="noStrike">
                <a:solidFill>
                  <a:schemeClr val="dk1"/>
                </a:solidFill>
                <a:latin typeface="Verdana"/>
                <a:ea typeface="Verdana"/>
                <a:cs typeface="Verdana"/>
                <a:sym typeface="Verdana"/>
              </a:defRPr>
            </a:lvl5pPr>
            <a:lvl6pPr indent="0" lvl="5" marL="2286000" marR="0" rtl="0" algn="l">
              <a:lnSpc>
                <a:spcPct val="100000"/>
              </a:lnSpc>
              <a:spcBef>
                <a:spcPts val="0"/>
              </a:spcBef>
              <a:spcAft>
                <a:spcPts val="0"/>
              </a:spcAft>
              <a:buNone/>
              <a:defRPr b="0" i="0" sz="2400" u="none" cap="none" strike="noStrike">
                <a:solidFill>
                  <a:schemeClr val="dk1"/>
                </a:solidFill>
                <a:latin typeface="Verdana"/>
                <a:ea typeface="Verdana"/>
                <a:cs typeface="Verdana"/>
                <a:sym typeface="Verdana"/>
              </a:defRPr>
            </a:lvl6pPr>
            <a:lvl7pPr indent="0" lvl="6" marL="3200400" marR="0" rtl="0" algn="l">
              <a:lnSpc>
                <a:spcPct val="100000"/>
              </a:lnSpc>
              <a:spcBef>
                <a:spcPts val="0"/>
              </a:spcBef>
              <a:spcAft>
                <a:spcPts val="0"/>
              </a:spcAft>
              <a:buNone/>
              <a:defRPr b="0" i="0" sz="2400" u="none" cap="none" strike="noStrike">
                <a:solidFill>
                  <a:schemeClr val="dk1"/>
                </a:solidFill>
                <a:latin typeface="Verdana"/>
                <a:ea typeface="Verdana"/>
                <a:cs typeface="Verdana"/>
                <a:sym typeface="Verdana"/>
              </a:defRPr>
            </a:lvl7pPr>
            <a:lvl8pPr indent="0" lvl="7" marL="4572000" marR="0" rtl="0" algn="l">
              <a:lnSpc>
                <a:spcPct val="100000"/>
              </a:lnSpc>
              <a:spcBef>
                <a:spcPts val="0"/>
              </a:spcBef>
              <a:spcAft>
                <a:spcPts val="0"/>
              </a:spcAft>
              <a:buNone/>
              <a:defRPr b="0" i="0" sz="2400" u="none" cap="none" strike="noStrike">
                <a:solidFill>
                  <a:schemeClr val="dk1"/>
                </a:solidFill>
                <a:latin typeface="Verdana"/>
                <a:ea typeface="Verdana"/>
                <a:cs typeface="Verdana"/>
                <a:sym typeface="Verdana"/>
              </a:defRPr>
            </a:lvl8pPr>
            <a:lvl9pPr indent="0" lvl="8" marL="6400800" marR="0" rtl="0" algn="l">
              <a:lnSpc>
                <a:spcPct val="100000"/>
              </a:lnSpc>
              <a:spcBef>
                <a:spcPts val="0"/>
              </a:spcBef>
              <a:spcAft>
                <a:spcPts val="0"/>
              </a:spcAft>
              <a:buNone/>
              <a:defRPr b="0" i="0" sz="2400" u="none" cap="none" strike="noStrike">
                <a:solidFill>
                  <a:schemeClr val="dk1"/>
                </a:solidFill>
                <a:latin typeface="Verdana"/>
                <a:ea typeface="Verdana"/>
                <a:cs typeface="Verdana"/>
                <a:sym typeface="Verdana"/>
              </a:defRPr>
            </a:lvl9pPr>
          </a:lstStyle>
          <a:p/>
        </p:txBody>
      </p:sp>
      <p:sp>
        <p:nvSpPr>
          <p:cNvPr id="48" name="Shape 48"/>
          <p:cNvSpPr txBox="1"/>
          <p:nvPr>
            <p:ph idx="12" type="sldNum"/>
          </p:nvPr>
        </p:nvSpPr>
        <p:spPr>
          <a:xfrm>
            <a:off x="6553200" y="6248400"/>
            <a:ext cx="1904999" cy="457200"/>
          </a:xfrm>
          <a:prstGeom prst="rect">
            <a:avLst/>
          </a:prstGeom>
          <a:noFill/>
          <a:ln>
            <a:noFill/>
          </a:ln>
        </p:spPr>
        <p:txBody>
          <a:bodyPr anchorCtr="0" anchor="t" bIns="45700" lIns="91425" rIns="91425" tIns="45700">
            <a:noAutofit/>
          </a:bodyPr>
          <a:lstStyle/>
          <a:p>
            <a:pPr indent="0" lvl="0" marL="0" marR="0" rtl="0" algn="r">
              <a:lnSpc>
                <a:spcPct val="100000"/>
              </a:lnSpc>
              <a:spcBef>
                <a:spcPts val="0"/>
              </a:spcBef>
              <a:spcAft>
                <a:spcPts val="0"/>
              </a:spcAft>
              <a:buClr>
                <a:schemeClr val="dk1"/>
              </a:buClr>
              <a:buSzPct val="25000"/>
              <a:buFont typeface="Times New Roman"/>
              <a:buNone/>
            </a:pPr>
            <a:fld id="{00000000-1234-1234-1234-123412341234}" type="slidenum">
              <a:rPr b="0" i="0" lang="en-US" sz="1400" u="none">
                <a:solidFill>
                  <a:schemeClr val="dk1"/>
                </a:solidFill>
                <a:latin typeface="Times New Roman"/>
                <a:ea typeface="Times New Roman"/>
                <a:cs typeface="Times New Roman"/>
                <a:sym typeface="Times New Roman"/>
              </a:rPr>
              <a:t>‹#›</a:t>
            </a:fld>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dgm">
  <p:cSld name="Titolo, diagramma o organigramma">
    <p:spTree>
      <p:nvGrpSpPr>
        <p:cNvPr id="49" name="Shape 49"/>
        <p:cNvGrpSpPr/>
        <p:nvPr/>
      </p:nvGrpSpPr>
      <p:grpSpPr>
        <a:xfrm>
          <a:off x="0" y="0"/>
          <a:ext cx="0" cy="0"/>
          <a:chOff x="0" y="0"/>
          <a:chExt cx="0" cy="0"/>
        </a:xfrm>
      </p:grpSpPr>
      <p:sp>
        <p:nvSpPr>
          <p:cNvPr id="50" name="Shape 50"/>
          <p:cNvSpPr txBox="1"/>
          <p:nvPr>
            <p:ph type="title"/>
          </p:nvPr>
        </p:nvSpPr>
        <p:spPr>
          <a:xfrm>
            <a:off x="685800" y="609600"/>
            <a:ext cx="7772400" cy="1143000"/>
          </a:xfrm>
          <a:prstGeom prst="rect">
            <a:avLst/>
          </a:prstGeom>
          <a:noFill/>
          <a:ln>
            <a:noFill/>
          </a:ln>
        </p:spPr>
        <p:txBody>
          <a:bodyPr anchorCtr="0" anchor="ctr" bIns="91425" lIns="91425" rIns="91425" tIns="91425"/>
          <a:lstStyle>
            <a:lvl1pPr indent="0" lvl="0" marL="0" marR="0" rtl="0" algn="ctr">
              <a:spcBef>
                <a:spcPts val="0"/>
              </a:spcBef>
              <a:spcAft>
                <a:spcPts val="0"/>
              </a:spcAft>
              <a:buNone/>
              <a:defRPr b="0" i="0" sz="4400" u="none" cap="none" strike="noStrike">
                <a:solidFill>
                  <a:schemeClr val="dk2"/>
                </a:solidFill>
                <a:latin typeface="Times New Roman"/>
                <a:ea typeface="Times New Roman"/>
                <a:cs typeface="Times New Roman"/>
                <a:sym typeface="Times New Roman"/>
              </a:defRPr>
            </a:lvl1pPr>
            <a:lvl2pPr indent="0" lvl="1" marL="0" marR="0" rtl="0" algn="ctr">
              <a:spcBef>
                <a:spcPts val="0"/>
              </a:spcBef>
              <a:spcAft>
                <a:spcPts val="0"/>
              </a:spcAft>
              <a:buNone/>
              <a:defRPr b="0" i="0" sz="4400" u="none" cap="none" strike="noStrike">
                <a:solidFill>
                  <a:schemeClr val="dk2"/>
                </a:solidFill>
                <a:latin typeface="Times New Roman"/>
                <a:ea typeface="Times New Roman"/>
                <a:cs typeface="Times New Roman"/>
                <a:sym typeface="Times New Roman"/>
              </a:defRPr>
            </a:lvl2pPr>
            <a:lvl3pPr indent="0" lvl="2" marL="0" marR="0" rtl="0" algn="ctr">
              <a:spcBef>
                <a:spcPts val="0"/>
              </a:spcBef>
              <a:spcAft>
                <a:spcPts val="0"/>
              </a:spcAft>
              <a:buNone/>
              <a:defRPr b="0" i="0" sz="4400" u="none" cap="none" strike="noStrike">
                <a:solidFill>
                  <a:schemeClr val="dk2"/>
                </a:solidFill>
                <a:latin typeface="Times New Roman"/>
                <a:ea typeface="Times New Roman"/>
                <a:cs typeface="Times New Roman"/>
                <a:sym typeface="Times New Roman"/>
              </a:defRPr>
            </a:lvl3pPr>
            <a:lvl4pPr indent="0" lvl="3" marL="0" marR="0" rtl="0" algn="ctr">
              <a:spcBef>
                <a:spcPts val="0"/>
              </a:spcBef>
              <a:spcAft>
                <a:spcPts val="0"/>
              </a:spcAft>
              <a:buNone/>
              <a:defRPr b="0" i="0" sz="4400" u="none" cap="none" strike="noStrike">
                <a:solidFill>
                  <a:schemeClr val="dk2"/>
                </a:solidFill>
                <a:latin typeface="Times New Roman"/>
                <a:ea typeface="Times New Roman"/>
                <a:cs typeface="Times New Roman"/>
                <a:sym typeface="Times New Roman"/>
              </a:defRPr>
            </a:lvl4pPr>
            <a:lvl5pPr indent="0" lvl="4" marL="0" marR="0" rtl="0" algn="ctr">
              <a:spcBef>
                <a:spcPts val="0"/>
              </a:spcBef>
              <a:spcAft>
                <a:spcPts val="0"/>
              </a:spcAft>
              <a:buNone/>
              <a:defRPr b="0" i="0" sz="4400" u="none" cap="none" strike="noStrike">
                <a:solidFill>
                  <a:schemeClr val="dk2"/>
                </a:solidFill>
                <a:latin typeface="Times New Roman"/>
                <a:ea typeface="Times New Roman"/>
                <a:cs typeface="Times New Roman"/>
                <a:sym typeface="Times New Roman"/>
              </a:defRPr>
            </a:lvl5pPr>
            <a:lvl6pPr indent="0" lvl="5" marL="457200" marR="0" rtl="0" algn="ctr">
              <a:spcBef>
                <a:spcPts val="0"/>
              </a:spcBef>
              <a:spcAft>
                <a:spcPts val="0"/>
              </a:spcAft>
              <a:buNone/>
              <a:defRPr b="0" i="0" sz="4400" u="none" cap="none" strike="noStrike">
                <a:solidFill>
                  <a:schemeClr val="dk2"/>
                </a:solidFill>
                <a:latin typeface="Times New Roman"/>
                <a:ea typeface="Times New Roman"/>
                <a:cs typeface="Times New Roman"/>
                <a:sym typeface="Times New Roman"/>
              </a:defRPr>
            </a:lvl6pPr>
            <a:lvl7pPr indent="0" lvl="6" marL="914400" marR="0" rtl="0" algn="ctr">
              <a:spcBef>
                <a:spcPts val="0"/>
              </a:spcBef>
              <a:spcAft>
                <a:spcPts val="0"/>
              </a:spcAft>
              <a:buNone/>
              <a:defRPr b="0" i="0" sz="4400" u="none" cap="none" strike="noStrike">
                <a:solidFill>
                  <a:schemeClr val="dk2"/>
                </a:solidFill>
                <a:latin typeface="Times New Roman"/>
                <a:ea typeface="Times New Roman"/>
                <a:cs typeface="Times New Roman"/>
                <a:sym typeface="Times New Roman"/>
              </a:defRPr>
            </a:lvl7pPr>
            <a:lvl8pPr indent="0" lvl="7" marL="1371600" marR="0" rtl="0" algn="ctr">
              <a:spcBef>
                <a:spcPts val="0"/>
              </a:spcBef>
              <a:spcAft>
                <a:spcPts val="0"/>
              </a:spcAft>
              <a:buNone/>
              <a:defRPr b="0" i="0" sz="4400" u="none" cap="none" strike="noStrike">
                <a:solidFill>
                  <a:schemeClr val="dk2"/>
                </a:solidFill>
                <a:latin typeface="Times New Roman"/>
                <a:ea typeface="Times New Roman"/>
                <a:cs typeface="Times New Roman"/>
                <a:sym typeface="Times New Roman"/>
              </a:defRPr>
            </a:lvl8pPr>
            <a:lvl9pPr indent="0" lvl="8" marL="1828800" marR="0" rtl="0" algn="ctr">
              <a:spcBef>
                <a:spcPts val="0"/>
              </a:spcBef>
              <a:spcAft>
                <a:spcPts val="0"/>
              </a:spcAft>
              <a:buNone/>
              <a:defRPr b="0" i="0" sz="4400" u="none" cap="none" strike="noStrike">
                <a:solidFill>
                  <a:schemeClr val="dk2"/>
                </a:solidFill>
                <a:latin typeface="Times New Roman"/>
                <a:ea typeface="Times New Roman"/>
                <a:cs typeface="Times New Roman"/>
                <a:sym typeface="Times New Roman"/>
              </a:defRPr>
            </a:lvl9pPr>
          </a:lstStyle>
          <a:p/>
        </p:txBody>
      </p:sp>
      <p:sp>
        <p:nvSpPr>
          <p:cNvPr id="51" name="Shape 51"/>
          <p:cNvSpPr/>
          <p:nvPr>
            <p:ph idx="2" type="dgm"/>
          </p:nvPr>
        </p:nvSpPr>
        <p:spPr>
          <a:xfrm>
            <a:off x="685800" y="1981200"/>
            <a:ext cx="7772400" cy="4114800"/>
          </a:xfrm>
          <a:prstGeom prst="rect">
            <a:avLst/>
          </a:prstGeom>
          <a:noFill/>
          <a:ln>
            <a:noFill/>
          </a:ln>
        </p:spPr>
        <p:txBody>
          <a:bodyPr anchorCtr="0" anchor="t" bIns="91425" lIns="91425" rIns="91425" tIns="91425"/>
          <a:lstStyle>
            <a:lvl1pPr indent="-139700" lvl="0" marL="342900" marR="0" rtl="0" algn="l">
              <a:spcBef>
                <a:spcPts val="640"/>
              </a:spcBef>
              <a:spcAft>
                <a:spcPts val="0"/>
              </a:spcAft>
              <a:buClr>
                <a:schemeClr val="dk1"/>
              </a:buClr>
              <a:buSzPct val="100000"/>
              <a:buFont typeface="Times New Roman"/>
              <a:buChar char="•"/>
              <a:defRPr b="0" i="0" sz="3200" u="none" cap="none" strike="noStrike">
                <a:solidFill>
                  <a:schemeClr val="dk1"/>
                </a:solidFill>
                <a:latin typeface="Times New Roman"/>
                <a:ea typeface="Times New Roman"/>
                <a:cs typeface="Times New Roman"/>
                <a:sym typeface="Times New Roman"/>
              </a:defRPr>
            </a:lvl1pPr>
            <a:lvl2pPr indent="-107950" lvl="1" marL="742950" marR="0" rtl="0" algn="l">
              <a:spcBef>
                <a:spcPts val="560"/>
              </a:spcBef>
              <a:spcAft>
                <a:spcPts val="0"/>
              </a:spcAft>
              <a:buClr>
                <a:schemeClr val="dk1"/>
              </a:buClr>
              <a:buSzPct val="100000"/>
              <a:buFont typeface="Times New Roman"/>
              <a:buChar char="–"/>
              <a:defRPr b="0" i="0" sz="2800" u="none" cap="none" strike="noStrike">
                <a:solidFill>
                  <a:schemeClr val="dk1"/>
                </a:solidFill>
                <a:latin typeface="Times New Roman"/>
                <a:ea typeface="Times New Roman"/>
                <a:cs typeface="Times New Roman"/>
                <a:sym typeface="Times New Roman"/>
              </a:defRPr>
            </a:lvl2pPr>
            <a:lvl3pPr indent="-76200" lvl="2" marL="1143000" marR="0" rtl="0" algn="l">
              <a:spcBef>
                <a:spcPts val="480"/>
              </a:spcBef>
              <a:spcAft>
                <a:spcPts val="0"/>
              </a:spcAft>
              <a:buClr>
                <a:schemeClr val="dk1"/>
              </a:buClr>
              <a:buSzPct val="100000"/>
              <a:buFont typeface="Times New Roman"/>
              <a:buChar char="•"/>
              <a:defRPr b="0" i="0" sz="2400" u="none" cap="none" strike="noStrike">
                <a:solidFill>
                  <a:schemeClr val="dk1"/>
                </a:solidFill>
                <a:latin typeface="Times New Roman"/>
                <a:ea typeface="Times New Roman"/>
                <a:cs typeface="Times New Roman"/>
                <a:sym typeface="Times New Roman"/>
              </a:defRPr>
            </a:lvl3pPr>
            <a:lvl4pPr indent="-101600" lvl="3" marL="1600200" marR="0" rtl="0" algn="l">
              <a:spcBef>
                <a:spcPts val="400"/>
              </a:spcBef>
              <a:spcAft>
                <a:spcPts val="0"/>
              </a:spcAft>
              <a:buClr>
                <a:schemeClr val="dk1"/>
              </a:buClr>
              <a:buSzPct val="100000"/>
              <a:buFont typeface="Times New Roman"/>
              <a:buChar char="–"/>
              <a:defRPr b="0" i="0" sz="2000" u="none" cap="none" strike="noStrike">
                <a:solidFill>
                  <a:schemeClr val="dk1"/>
                </a:solidFill>
                <a:latin typeface="Times New Roman"/>
                <a:ea typeface="Times New Roman"/>
                <a:cs typeface="Times New Roman"/>
                <a:sym typeface="Times New Roman"/>
              </a:defRPr>
            </a:lvl4pPr>
            <a:lvl5pPr indent="-101600" lvl="4" marL="2057400" marR="0" rtl="0" algn="l">
              <a:spcBef>
                <a:spcPts val="400"/>
              </a:spcBef>
              <a:spcAft>
                <a:spcPts val="0"/>
              </a:spcAft>
              <a:buClr>
                <a:schemeClr val="dk1"/>
              </a:buClr>
              <a:buSzPct val="100000"/>
              <a:buFont typeface="Times New Roman"/>
              <a:buChar char="»"/>
              <a:defRPr b="0" i="0" sz="2000" u="none" cap="none" strike="noStrike">
                <a:solidFill>
                  <a:schemeClr val="dk1"/>
                </a:solidFill>
                <a:latin typeface="Times New Roman"/>
                <a:ea typeface="Times New Roman"/>
                <a:cs typeface="Times New Roman"/>
                <a:sym typeface="Times New Roman"/>
              </a:defRPr>
            </a:lvl5pPr>
            <a:lvl6pPr indent="-114300" lvl="5" marL="2514600" marR="0" rtl="0" algn="l">
              <a:lnSpc>
                <a:spcPct val="90000"/>
              </a:lnSpc>
              <a:spcBef>
                <a:spcPts val="500"/>
              </a:spcBef>
              <a:buClr>
                <a:schemeClr val="dk1"/>
              </a:buClr>
              <a:buSzPct val="100000"/>
              <a:buFont typeface="Arial"/>
              <a:buChar char="•"/>
              <a:defRPr b="0" i="0" sz="1800" u="none" cap="none" strike="noStrike">
                <a:solidFill>
                  <a:schemeClr val="dk1"/>
                </a:solidFill>
                <a:latin typeface="Times New Roman"/>
                <a:ea typeface="Times New Roman"/>
                <a:cs typeface="Times New Roman"/>
                <a:sym typeface="Times New Roman"/>
              </a:defRPr>
            </a:lvl6pPr>
            <a:lvl7pPr indent="-114300" lvl="6" marL="2971800" marR="0" rtl="0" algn="l">
              <a:lnSpc>
                <a:spcPct val="90000"/>
              </a:lnSpc>
              <a:spcBef>
                <a:spcPts val="500"/>
              </a:spcBef>
              <a:buClr>
                <a:schemeClr val="dk1"/>
              </a:buClr>
              <a:buSzPct val="100000"/>
              <a:buFont typeface="Arial"/>
              <a:buChar char="•"/>
              <a:defRPr b="0" i="0" sz="1800" u="none" cap="none" strike="noStrike">
                <a:solidFill>
                  <a:schemeClr val="dk1"/>
                </a:solidFill>
                <a:latin typeface="Times New Roman"/>
                <a:ea typeface="Times New Roman"/>
                <a:cs typeface="Times New Roman"/>
                <a:sym typeface="Times New Roman"/>
              </a:defRPr>
            </a:lvl7pPr>
            <a:lvl8pPr indent="-114300" lvl="7" marL="3429000" marR="0" rtl="0" algn="l">
              <a:lnSpc>
                <a:spcPct val="90000"/>
              </a:lnSpc>
              <a:spcBef>
                <a:spcPts val="500"/>
              </a:spcBef>
              <a:buClr>
                <a:schemeClr val="dk1"/>
              </a:buClr>
              <a:buSzPct val="100000"/>
              <a:buFont typeface="Arial"/>
              <a:buChar char="•"/>
              <a:defRPr b="0" i="0" sz="1800" u="none" cap="none" strike="noStrike">
                <a:solidFill>
                  <a:schemeClr val="dk1"/>
                </a:solidFill>
                <a:latin typeface="Times New Roman"/>
                <a:ea typeface="Times New Roman"/>
                <a:cs typeface="Times New Roman"/>
                <a:sym typeface="Times New Roman"/>
              </a:defRPr>
            </a:lvl8pPr>
            <a:lvl9pPr indent="-114300" lvl="8" marL="3886200" marR="0" rtl="0" algn="l">
              <a:lnSpc>
                <a:spcPct val="90000"/>
              </a:lnSpc>
              <a:spcBef>
                <a:spcPts val="500"/>
              </a:spcBef>
              <a:buClr>
                <a:schemeClr val="dk1"/>
              </a:buClr>
              <a:buSzPct val="100000"/>
              <a:buFont typeface="Arial"/>
              <a:buChar char="•"/>
              <a:defRPr b="0" i="0" sz="1800" u="none" cap="none" strike="noStrike">
                <a:solidFill>
                  <a:schemeClr val="dk1"/>
                </a:solidFill>
                <a:latin typeface="Times New Roman"/>
                <a:ea typeface="Times New Roman"/>
                <a:cs typeface="Times New Roman"/>
                <a:sym typeface="Times New Roman"/>
              </a:defRPr>
            </a:lvl9pPr>
          </a:lstStyle>
          <a:p/>
        </p:txBody>
      </p:sp>
      <p:sp>
        <p:nvSpPr>
          <p:cNvPr id="52" name="Shape 52"/>
          <p:cNvSpPr txBox="1"/>
          <p:nvPr>
            <p:ph idx="10" type="dt"/>
          </p:nvPr>
        </p:nvSpPr>
        <p:spPr>
          <a:xfrm>
            <a:off x="685800" y="6248400"/>
            <a:ext cx="1904999" cy="457200"/>
          </a:xfrm>
          <a:prstGeom prst="rect">
            <a:avLst/>
          </a:prstGeom>
          <a:noFill/>
          <a:ln>
            <a:noFill/>
          </a:ln>
        </p:spPr>
        <p:txBody>
          <a:bodyPr anchorCtr="0" anchor="t" bIns="91425" lIns="91425" rIns="91425" tIns="91425"/>
          <a:lstStyle>
            <a:lvl1pPr indent="0" lvl="0" marL="0" marR="0" rtl="0" algn="l">
              <a:lnSpc>
                <a:spcPct val="100000"/>
              </a:lnSpc>
              <a:spcBef>
                <a:spcPts val="0"/>
              </a:spcBef>
              <a:spcAft>
                <a:spcPts val="0"/>
              </a:spcAft>
              <a:buNone/>
              <a:defRPr b="0" i="0" sz="2400" u="none">
                <a:solidFill>
                  <a:schemeClr val="dk1"/>
                </a:solidFill>
                <a:latin typeface="Verdana"/>
                <a:ea typeface="Verdana"/>
                <a:cs typeface="Verdana"/>
                <a:sym typeface="Verdana"/>
              </a:defRPr>
            </a:lvl1pPr>
            <a:lvl2pPr indent="0" lvl="1" marL="457200" marR="0" rtl="0" algn="l">
              <a:lnSpc>
                <a:spcPct val="100000"/>
              </a:lnSpc>
              <a:spcBef>
                <a:spcPts val="0"/>
              </a:spcBef>
              <a:spcAft>
                <a:spcPts val="0"/>
              </a:spcAft>
              <a:buNone/>
              <a:defRPr b="0" i="0" sz="2400" u="none" cap="none" strike="noStrike">
                <a:solidFill>
                  <a:schemeClr val="dk1"/>
                </a:solidFill>
                <a:latin typeface="Verdana"/>
                <a:ea typeface="Verdana"/>
                <a:cs typeface="Verdana"/>
                <a:sym typeface="Verdana"/>
              </a:defRPr>
            </a:lvl2pPr>
            <a:lvl3pPr indent="0" lvl="2" marL="914400" marR="0" rtl="0" algn="l">
              <a:lnSpc>
                <a:spcPct val="100000"/>
              </a:lnSpc>
              <a:spcBef>
                <a:spcPts val="0"/>
              </a:spcBef>
              <a:spcAft>
                <a:spcPts val="0"/>
              </a:spcAft>
              <a:buNone/>
              <a:defRPr b="0" i="0" sz="2400" u="none" cap="none" strike="noStrike">
                <a:solidFill>
                  <a:schemeClr val="dk1"/>
                </a:solidFill>
                <a:latin typeface="Verdana"/>
                <a:ea typeface="Verdana"/>
                <a:cs typeface="Verdana"/>
                <a:sym typeface="Verdana"/>
              </a:defRPr>
            </a:lvl3pPr>
            <a:lvl4pPr indent="0" lvl="3" marL="1371600" marR="0" rtl="0" algn="l">
              <a:lnSpc>
                <a:spcPct val="100000"/>
              </a:lnSpc>
              <a:spcBef>
                <a:spcPts val="0"/>
              </a:spcBef>
              <a:spcAft>
                <a:spcPts val="0"/>
              </a:spcAft>
              <a:buNone/>
              <a:defRPr b="0" i="0" sz="2400" u="none" cap="none" strike="noStrike">
                <a:solidFill>
                  <a:schemeClr val="dk1"/>
                </a:solidFill>
                <a:latin typeface="Verdana"/>
                <a:ea typeface="Verdana"/>
                <a:cs typeface="Verdana"/>
                <a:sym typeface="Verdana"/>
              </a:defRPr>
            </a:lvl4pPr>
            <a:lvl5pPr indent="0" lvl="4" marL="1828800" marR="0" rtl="0" algn="l">
              <a:lnSpc>
                <a:spcPct val="100000"/>
              </a:lnSpc>
              <a:spcBef>
                <a:spcPts val="0"/>
              </a:spcBef>
              <a:spcAft>
                <a:spcPts val="0"/>
              </a:spcAft>
              <a:buNone/>
              <a:defRPr b="0" i="0" sz="2400" u="none" cap="none" strike="noStrike">
                <a:solidFill>
                  <a:schemeClr val="dk1"/>
                </a:solidFill>
                <a:latin typeface="Verdana"/>
                <a:ea typeface="Verdana"/>
                <a:cs typeface="Verdana"/>
                <a:sym typeface="Verdana"/>
              </a:defRPr>
            </a:lvl5pPr>
            <a:lvl6pPr indent="0" lvl="5" marL="2286000" marR="0" rtl="0" algn="l">
              <a:lnSpc>
                <a:spcPct val="100000"/>
              </a:lnSpc>
              <a:spcBef>
                <a:spcPts val="0"/>
              </a:spcBef>
              <a:spcAft>
                <a:spcPts val="0"/>
              </a:spcAft>
              <a:buNone/>
              <a:defRPr b="0" i="0" sz="2400" u="none" cap="none" strike="noStrike">
                <a:solidFill>
                  <a:schemeClr val="dk1"/>
                </a:solidFill>
                <a:latin typeface="Verdana"/>
                <a:ea typeface="Verdana"/>
                <a:cs typeface="Verdana"/>
                <a:sym typeface="Verdana"/>
              </a:defRPr>
            </a:lvl6pPr>
            <a:lvl7pPr indent="0" lvl="6" marL="3200400" marR="0" rtl="0" algn="l">
              <a:lnSpc>
                <a:spcPct val="100000"/>
              </a:lnSpc>
              <a:spcBef>
                <a:spcPts val="0"/>
              </a:spcBef>
              <a:spcAft>
                <a:spcPts val="0"/>
              </a:spcAft>
              <a:buNone/>
              <a:defRPr b="0" i="0" sz="2400" u="none" cap="none" strike="noStrike">
                <a:solidFill>
                  <a:schemeClr val="dk1"/>
                </a:solidFill>
                <a:latin typeface="Verdana"/>
                <a:ea typeface="Verdana"/>
                <a:cs typeface="Verdana"/>
                <a:sym typeface="Verdana"/>
              </a:defRPr>
            </a:lvl7pPr>
            <a:lvl8pPr indent="0" lvl="7" marL="4572000" marR="0" rtl="0" algn="l">
              <a:lnSpc>
                <a:spcPct val="100000"/>
              </a:lnSpc>
              <a:spcBef>
                <a:spcPts val="0"/>
              </a:spcBef>
              <a:spcAft>
                <a:spcPts val="0"/>
              </a:spcAft>
              <a:buNone/>
              <a:defRPr b="0" i="0" sz="2400" u="none" cap="none" strike="noStrike">
                <a:solidFill>
                  <a:schemeClr val="dk1"/>
                </a:solidFill>
                <a:latin typeface="Verdana"/>
                <a:ea typeface="Verdana"/>
                <a:cs typeface="Verdana"/>
                <a:sym typeface="Verdana"/>
              </a:defRPr>
            </a:lvl8pPr>
            <a:lvl9pPr indent="0" lvl="8" marL="6400800" marR="0" rtl="0" algn="l">
              <a:lnSpc>
                <a:spcPct val="100000"/>
              </a:lnSpc>
              <a:spcBef>
                <a:spcPts val="0"/>
              </a:spcBef>
              <a:spcAft>
                <a:spcPts val="0"/>
              </a:spcAft>
              <a:buNone/>
              <a:defRPr b="0" i="0" sz="2400" u="none" cap="none" strike="noStrike">
                <a:solidFill>
                  <a:schemeClr val="dk1"/>
                </a:solidFill>
                <a:latin typeface="Verdana"/>
                <a:ea typeface="Verdana"/>
                <a:cs typeface="Verdana"/>
                <a:sym typeface="Verdana"/>
              </a:defRPr>
            </a:lvl9pPr>
          </a:lstStyle>
          <a:p/>
        </p:txBody>
      </p:sp>
      <p:sp>
        <p:nvSpPr>
          <p:cNvPr id="53" name="Shape 53"/>
          <p:cNvSpPr txBox="1"/>
          <p:nvPr>
            <p:ph idx="11" type="ftr"/>
          </p:nvPr>
        </p:nvSpPr>
        <p:spPr>
          <a:xfrm>
            <a:off x="3124200" y="6248400"/>
            <a:ext cx="2895600" cy="457200"/>
          </a:xfrm>
          <a:prstGeom prst="rect">
            <a:avLst/>
          </a:prstGeom>
          <a:noFill/>
          <a:ln>
            <a:noFill/>
          </a:ln>
        </p:spPr>
        <p:txBody>
          <a:bodyPr anchorCtr="0" anchor="t" bIns="91425" lIns="91425" rIns="91425" tIns="91425"/>
          <a:lstStyle>
            <a:lvl1pPr indent="0" lvl="0" marL="0" marR="0" rtl="0" algn="l">
              <a:lnSpc>
                <a:spcPct val="100000"/>
              </a:lnSpc>
              <a:spcBef>
                <a:spcPts val="0"/>
              </a:spcBef>
              <a:spcAft>
                <a:spcPts val="0"/>
              </a:spcAft>
              <a:buNone/>
              <a:defRPr b="0" i="0" sz="2400" u="none">
                <a:solidFill>
                  <a:schemeClr val="dk1"/>
                </a:solidFill>
                <a:latin typeface="Verdana"/>
                <a:ea typeface="Verdana"/>
                <a:cs typeface="Verdana"/>
                <a:sym typeface="Verdana"/>
              </a:defRPr>
            </a:lvl1pPr>
            <a:lvl2pPr indent="0" lvl="1" marL="457200" marR="0" rtl="0" algn="l">
              <a:lnSpc>
                <a:spcPct val="100000"/>
              </a:lnSpc>
              <a:spcBef>
                <a:spcPts val="0"/>
              </a:spcBef>
              <a:spcAft>
                <a:spcPts val="0"/>
              </a:spcAft>
              <a:buNone/>
              <a:defRPr b="0" i="0" sz="2400" u="none" cap="none" strike="noStrike">
                <a:solidFill>
                  <a:schemeClr val="dk1"/>
                </a:solidFill>
                <a:latin typeface="Verdana"/>
                <a:ea typeface="Verdana"/>
                <a:cs typeface="Verdana"/>
                <a:sym typeface="Verdana"/>
              </a:defRPr>
            </a:lvl2pPr>
            <a:lvl3pPr indent="0" lvl="2" marL="914400" marR="0" rtl="0" algn="l">
              <a:lnSpc>
                <a:spcPct val="100000"/>
              </a:lnSpc>
              <a:spcBef>
                <a:spcPts val="0"/>
              </a:spcBef>
              <a:spcAft>
                <a:spcPts val="0"/>
              </a:spcAft>
              <a:buNone/>
              <a:defRPr b="0" i="0" sz="2400" u="none" cap="none" strike="noStrike">
                <a:solidFill>
                  <a:schemeClr val="dk1"/>
                </a:solidFill>
                <a:latin typeface="Verdana"/>
                <a:ea typeface="Verdana"/>
                <a:cs typeface="Verdana"/>
                <a:sym typeface="Verdana"/>
              </a:defRPr>
            </a:lvl3pPr>
            <a:lvl4pPr indent="0" lvl="3" marL="1371600" marR="0" rtl="0" algn="l">
              <a:lnSpc>
                <a:spcPct val="100000"/>
              </a:lnSpc>
              <a:spcBef>
                <a:spcPts val="0"/>
              </a:spcBef>
              <a:spcAft>
                <a:spcPts val="0"/>
              </a:spcAft>
              <a:buNone/>
              <a:defRPr b="0" i="0" sz="2400" u="none" cap="none" strike="noStrike">
                <a:solidFill>
                  <a:schemeClr val="dk1"/>
                </a:solidFill>
                <a:latin typeface="Verdana"/>
                <a:ea typeface="Verdana"/>
                <a:cs typeface="Verdana"/>
                <a:sym typeface="Verdana"/>
              </a:defRPr>
            </a:lvl4pPr>
            <a:lvl5pPr indent="0" lvl="4" marL="1828800" marR="0" rtl="0" algn="l">
              <a:lnSpc>
                <a:spcPct val="100000"/>
              </a:lnSpc>
              <a:spcBef>
                <a:spcPts val="0"/>
              </a:spcBef>
              <a:spcAft>
                <a:spcPts val="0"/>
              </a:spcAft>
              <a:buNone/>
              <a:defRPr b="0" i="0" sz="2400" u="none" cap="none" strike="noStrike">
                <a:solidFill>
                  <a:schemeClr val="dk1"/>
                </a:solidFill>
                <a:latin typeface="Verdana"/>
                <a:ea typeface="Verdana"/>
                <a:cs typeface="Verdana"/>
                <a:sym typeface="Verdana"/>
              </a:defRPr>
            </a:lvl5pPr>
            <a:lvl6pPr indent="0" lvl="5" marL="2286000" marR="0" rtl="0" algn="l">
              <a:lnSpc>
                <a:spcPct val="100000"/>
              </a:lnSpc>
              <a:spcBef>
                <a:spcPts val="0"/>
              </a:spcBef>
              <a:spcAft>
                <a:spcPts val="0"/>
              </a:spcAft>
              <a:buNone/>
              <a:defRPr b="0" i="0" sz="2400" u="none" cap="none" strike="noStrike">
                <a:solidFill>
                  <a:schemeClr val="dk1"/>
                </a:solidFill>
                <a:latin typeface="Verdana"/>
                <a:ea typeface="Verdana"/>
                <a:cs typeface="Verdana"/>
                <a:sym typeface="Verdana"/>
              </a:defRPr>
            </a:lvl6pPr>
            <a:lvl7pPr indent="0" lvl="6" marL="3200400" marR="0" rtl="0" algn="l">
              <a:lnSpc>
                <a:spcPct val="100000"/>
              </a:lnSpc>
              <a:spcBef>
                <a:spcPts val="0"/>
              </a:spcBef>
              <a:spcAft>
                <a:spcPts val="0"/>
              </a:spcAft>
              <a:buNone/>
              <a:defRPr b="0" i="0" sz="2400" u="none" cap="none" strike="noStrike">
                <a:solidFill>
                  <a:schemeClr val="dk1"/>
                </a:solidFill>
                <a:latin typeface="Verdana"/>
                <a:ea typeface="Verdana"/>
                <a:cs typeface="Verdana"/>
                <a:sym typeface="Verdana"/>
              </a:defRPr>
            </a:lvl7pPr>
            <a:lvl8pPr indent="0" lvl="7" marL="4572000" marR="0" rtl="0" algn="l">
              <a:lnSpc>
                <a:spcPct val="100000"/>
              </a:lnSpc>
              <a:spcBef>
                <a:spcPts val="0"/>
              </a:spcBef>
              <a:spcAft>
                <a:spcPts val="0"/>
              </a:spcAft>
              <a:buNone/>
              <a:defRPr b="0" i="0" sz="2400" u="none" cap="none" strike="noStrike">
                <a:solidFill>
                  <a:schemeClr val="dk1"/>
                </a:solidFill>
                <a:latin typeface="Verdana"/>
                <a:ea typeface="Verdana"/>
                <a:cs typeface="Verdana"/>
                <a:sym typeface="Verdana"/>
              </a:defRPr>
            </a:lvl8pPr>
            <a:lvl9pPr indent="0" lvl="8" marL="6400800" marR="0" rtl="0" algn="l">
              <a:lnSpc>
                <a:spcPct val="100000"/>
              </a:lnSpc>
              <a:spcBef>
                <a:spcPts val="0"/>
              </a:spcBef>
              <a:spcAft>
                <a:spcPts val="0"/>
              </a:spcAft>
              <a:buNone/>
              <a:defRPr b="0" i="0" sz="2400" u="none" cap="none" strike="noStrike">
                <a:solidFill>
                  <a:schemeClr val="dk1"/>
                </a:solidFill>
                <a:latin typeface="Verdana"/>
                <a:ea typeface="Verdana"/>
                <a:cs typeface="Verdana"/>
                <a:sym typeface="Verdana"/>
              </a:defRPr>
            </a:lvl9pPr>
          </a:lstStyle>
          <a:p/>
        </p:txBody>
      </p:sp>
      <p:sp>
        <p:nvSpPr>
          <p:cNvPr id="54" name="Shape 54"/>
          <p:cNvSpPr txBox="1"/>
          <p:nvPr>
            <p:ph idx="12" type="sldNum"/>
          </p:nvPr>
        </p:nvSpPr>
        <p:spPr>
          <a:xfrm>
            <a:off x="6553200" y="6248400"/>
            <a:ext cx="1904999" cy="457200"/>
          </a:xfrm>
          <a:prstGeom prst="rect">
            <a:avLst/>
          </a:prstGeom>
          <a:noFill/>
          <a:ln>
            <a:noFill/>
          </a:ln>
        </p:spPr>
        <p:txBody>
          <a:bodyPr anchorCtr="0" anchor="t" bIns="45700" lIns="91425" rIns="91425" tIns="45700">
            <a:noAutofit/>
          </a:bodyPr>
          <a:lstStyle/>
          <a:p>
            <a:pPr indent="0" lvl="0" marL="0" marR="0" rtl="0" algn="r">
              <a:lnSpc>
                <a:spcPct val="100000"/>
              </a:lnSpc>
              <a:spcBef>
                <a:spcPts val="0"/>
              </a:spcBef>
              <a:spcAft>
                <a:spcPts val="0"/>
              </a:spcAft>
              <a:buClr>
                <a:schemeClr val="dk1"/>
              </a:buClr>
              <a:buSzPct val="25000"/>
              <a:buFont typeface="Times New Roman"/>
              <a:buNone/>
            </a:pPr>
            <a:fld id="{00000000-1234-1234-1234-123412341234}" type="slidenum">
              <a:rPr b="0" i="0" lang="en-US" sz="1400" u="none">
                <a:solidFill>
                  <a:schemeClr val="dk1"/>
                </a:solidFill>
                <a:latin typeface="Times New Roman"/>
                <a:ea typeface="Times New Roman"/>
                <a:cs typeface="Times New Roman"/>
                <a:sym typeface="Times New Roman"/>
              </a:rPr>
              <a:t>‹#›</a:t>
            </a:fld>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vertTitleAndTx">
  <p:cSld name="1_Titolo e testo verticale">
    <p:spTree>
      <p:nvGrpSpPr>
        <p:cNvPr id="55" name="Shape 55"/>
        <p:cNvGrpSpPr/>
        <p:nvPr/>
      </p:nvGrpSpPr>
      <p:grpSpPr>
        <a:xfrm>
          <a:off x="0" y="0"/>
          <a:ext cx="0" cy="0"/>
          <a:chOff x="0" y="0"/>
          <a:chExt cx="0" cy="0"/>
        </a:xfrm>
      </p:grpSpPr>
      <p:sp>
        <p:nvSpPr>
          <p:cNvPr id="56" name="Shape 56"/>
          <p:cNvSpPr txBox="1"/>
          <p:nvPr>
            <p:ph type="title"/>
          </p:nvPr>
        </p:nvSpPr>
        <p:spPr>
          <a:xfrm rot="5400000">
            <a:off x="4743450" y="2381249"/>
            <a:ext cx="5486399" cy="1943100"/>
          </a:xfrm>
          <a:prstGeom prst="rect">
            <a:avLst/>
          </a:prstGeom>
          <a:noFill/>
          <a:ln>
            <a:noFill/>
          </a:ln>
        </p:spPr>
        <p:txBody>
          <a:bodyPr anchorCtr="0" anchor="ctr" bIns="91425" lIns="91425" rIns="91425" tIns="91425"/>
          <a:lstStyle>
            <a:lvl1pPr indent="0" lvl="0" marL="0" marR="0" rtl="0" algn="ctr">
              <a:spcBef>
                <a:spcPts val="0"/>
              </a:spcBef>
              <a:spcAft>
                <a:spcPts val="0"/>
              </a:spcAft>
              <a:buNone/>
              <a:defRPr b="0" i="0" sz="4400" u="none" cap="none" strike="noStrike">
                <a:solidFill>
                  <a:schemeClr val="dk2"/>
                </a:solidFill>
                <a:latin typeface="Times New Roman"/>
                <a:ea typeface="Times New Roman"/>
                <a:cs typeface="Times New Roman"/>
                <a:sym typeface="Times New Roman"/>
              </a:defRPr>
            </a:lvl1pPr>
            <a:lvl2pPr indent="0" lvl="1" marL="0" marR="0" rtl="0" algn="ctr">
              <a:spcBef>
                <a:spcPts val="0"/>
              </a:spcBef>
              <a:spcAft>
                <a:spcPts val="0"/>
              </a:spcAft>
              <a:buNone/>
              <a:defRPr b="0" i="0" sz="4400" u="none" cap="none" strike="noStrike">
                <a:solidFill>
                  <a:schemeClr val="dk2"/>
                </a:solidFill>
                <a:latin typeface="Times New Roman"/>
                <a:ea typeface="Times New Roman"/>
                <a:cs typeface="Times New Roman"/>
                <a:sym typeface="Times New Roman"/>
              </a:defRPr>
            </a:lvl2pPr>
            <a:lvl3pPr indent="0" lvl="2" marL="0" marR="0" rtl="0" algn="ctr">
              <a:spcBef>
                <a:spcPts val="0"/>
              </a:spcBef>
              <a:spcAft>
                <a:spcPts val="0"/>
              </a:spcAft>
              <a:buNone/>
              <a:defRPr b="0" i="0" sz="4400" u="none" cap="none" strike="noStrike">
                <a:solidFill>
                  <a:schemeClr val="dk2"/>
                </a:solidFill>
                <a:latin typeface="Times New Roman"/>
                <a:ea typeface="Times New Roman"/>
                <a:cs typeface="Times New Roman"/>
                <a:sym typeface="Times New Roman"/>
              </a:defRPr>
            </a:lvl3pPr>
            <a:lvl4pPr indent="0" lvl="3" marL="0" marR="0" rtl="0" algn="ctr">
              <a:spcBef>
                <a:spcPts val="0"/>
              </a:spcBef>
              <a:spcAft>
                <a:spcPts val="0"/>
              </a:spcAft>
              <a:buNone/>
              <a:defRPr b="0" i="0" sz="4400" u="none" cap="none" strike="noStrike">
                <a:solidFill>
                  <a:schemeClr val="dk2"/>
                </a:solidFill>
                <a:latin typeface="Times New Roman"/>
                <a:ea typeface="Times New Roman"/>
                <a:cs typeface="Times New Roman"/>
                <a:sym typeface="Times New Roman"/>
              </a:defRPr>
            </a:lvl4pPr>
            <a:lvl5pPr indent="0" lvl="4" marL="0" marR="0" rtl="0" algn="ctr">
              <a:spcBef>
                <a:spcPts val="0"/>
              </a:spcBef>
              <a:spcAft>
                <a:spcPts val="0"/>
              </a:spcAft>
              <a:buNone/>
              <a:defRPr b="0" i="0" sz="4400" u="none" cap="none" strike="noStrike">
                <a:solidFill>
                  <a:schemeClr val="dk2"/>
                </a:solidFill>
                <a:latin typeface="Times New Roman"/>
                <a:ea typeface="Times New Roman"/>
                <a:cs typeface="Times New Roman"/>
                <a:sym typeface="Times New Roman"/>
              </a:defRPr>
            </a:lvl5pPr>
            <a:lvl6pPr indent="0" lvl="5" marL="457200" marR="0" rtl="0" algn="ctr">
              <a:spcBef>
                <a:spcPts val="0"/>
              </a:spcBef>
              <a:spcAft>
                <a:spcPts val="0"/>
              </a:spcAft>
              <a:buNone/>
              <a:defRPr b="0" i="0" sz="4400" u="none" cap="none" strike="noStrike">
                <a:solidFill>
                  <a:schemeClr val="dk2"/>
                </a:solidFill>
                <a:latin typeface="Times New Roman"/>
                <a:ea typeface="Times New Roman"/>
                <a:cs typeface="Times New Roman"/>
                <a:sym typeface="Times New Roman"/>
              </a:defRPr>
            </a:lvl6pPr>
            <a:lvl7pPr indent="0" lvl="6" marL="914400" marR="0" rtl="0" algn="ctr">
              <a:spcBef>
                <a:spcPts val="0"/>
              </a:spcBef>
              <a:spcAft>
                <a:spcPts val="0"/>
              </a:spcAft>
              <a:buNone/>
              <a:defRPr b="0" i="0" sz="4400" u="none" cap="none" strike="noStrike">
                <a:solidFill>
                  <a:schemeClr val="dk2"/>
                </a:solidFill>
                <a:latin typeface="Times New Roman"/>
                <a:ea typeface="Times New Roman"/>
                <a:cs typeface="Times New Roman"/>
                <a:sym typeface="Times New Roman"/>
              </a:defRPr>
            </a:lvl7pPr>
            <a:lvl8pPr indent="0" lvl="7" marL="1371600" marR="0" rtl="0" algn="ctr">
              <a:spcBef>
                <a:spcPts val="0"/>
              </a:spcBef>
              <a:spcAft>
                <a:spcPts val="0"/>
              </a:spcAft>
              <a:buNone/>
              <a:defRPr b="0" i="0" sz="4400" u="none" cap="none" strike="noStrike">
                <a:solidFill>
                  <a:schemeClr val="dk2"/>
                </a:solidFill>
                <a:latin typeface="Times New Roman"/>
                <a:ea typeface="Times New Roman"/>
                <a:cs typeface="Times New Roman"/>
                <a:sym typeface="Times New Roman"/>
              </a:defRPr>
            </a:lvl8pPr>
            <a:lvl9pPr indent="0" lvl="8" marL="1828800" marR="0" rtl="0" algn="ctr">
              <a:spcBef>
                <a:spcPts val="0"/>
              </a:spcBef>
              <a:spcAft>
                <a:spcPts val="0"/>
              </a:spcAft>
              <a:buNone/>
              <a:defRPr b="0" i="0" sz="4400" u="none" cap="none" strike="noStrike">
                <a:solidFill>
                  <a:schemeClr val="dk2"/>
                </a:solidFill>
                <a:latin typeface="Times New Roman"/>
                <a:ea typeface="Times New Roman"/>
                <a:cs typeface="Times New Roman"/>
                <a:sym typeface="Times New Roman"/>
              </a:defRPr>
            </a:lvl9pPr>
          </a:lstStyle>
          <a:p/>
        </p:txBody>
      </p:sp>
      <p:sp>
        <p:nvSpPr>
          <p:cNvPr id="57" name="Shape 57"/>
          <p:cNvSpPr txBox="1"/>
          <p:nvPr>
            <p:ph idx="1" type="body"/>
          </p:nvPr>
        </p:nvSpPr>
        <p:spPr>
          <a:xfrm rot="5400000">
            <a:off x="781050" y="514349"/>
            <a:ext cx="5486399" cy="5676900"/>
          </a:xfrm>
          <a:prstGeom prst="rect">
            <a:avLst/>
          </a:prstGeom>
          <a:noFill/>
          <a:ln>
            <a:noFill/>
          </a:ln>
        </p:spPr>
        <p:txBody>
          <a:bodyPr anchorCtr="0" anchor="t" bIns="91425" lIns="91425" rIns="91425" tIns="91425"/>
          <a:lstStyle>
            <a:lvl1pPr indent="-139700" lvl="0" marL="342900" marR="0" rtl="0" algn="l">
              <a:spcBef>
                <a:spcPts val="640"/>
              </a:spcBef>
              <a:spcAft>
                <a:spcPts val="0"/>
              </a:spcAft>
              <a:buClr>
                <a:schemeClr val="dk1"/>
              </a:buClr>
              <a:buSzPct val="100000"/>
              <a:buFont typeface="Times New Roman"/>
              <a:buChar char="•"/>
              <a:defRPr b="0" i="0" sz="3200" u="none" cap="none" strike="noStrike">
                <a:solidFill>
                  <a:schemeClr val="dk1"/>
                </a:solidFill>
                <a:latin typeface="Times New Roman"/>
                <a:ea typeface="Times New Roman"/>
                <a:cs typeface="Times New Roman"/>
                <a:sym typeface="Times New Roman"/>
              </a:defRPr>
            </a:lvl1pPr>
            <a:lvl2pPr indent="-107950" lvl="1" marL="742950" marR="0" rtl="0" algn="l">
              <a:spcBef>
                <a:spcPts val="560"/>
              </a:spcBef>
              <a:spcAft>
                <a:spcPts val="0"/>
              </a:spcAft>
              <a:buClr>
                <a:schemeClr val="dk1"/>
              </a:buClr>
              <a:buSzPct val="100000"/>
              <a:buFont typeface="Times New Roman"/>
              <a:buChar char="–"/>
              <a:defRPr b="0" i="0" sz="2800" u="none" cap="none" strike="noStrike">
                <a:solidFill>
                  <a:schemeClr val="dk1"/>
                </a:solidFill>
                <a:latin typeface="Times New Roman"/>
                <a:ea typeface="Times New Roman"/>
                <a:cs typeface="Times New Roman"/>
                <a:sym typeface="Times New Roman"/>
              </a:defRPr>
            </a:lvl2pPr>
            <a:lvl3pPr indent="-76200" lvl="2" marL="1143000" marR="0" rtl="0" algn="l">
              <a:spcBef>
                <a:spcPts val="480"/>
              </a:spcBef>
              <a:spcAft>
                <a:spcPts val="0"/>
              </a:spcAft>
              <a:buClr>
                <a:schemeClr val="dk1"/>
              </a:buClr>
              <a:buSzPct val="100000"/>
              <a:buFont typeface="Times New Roman"/>
              <a:buChar char="•"/>
              <a:defRPr b="0" i="0" sz="2400" u="none" cap="none" strike="noStrike">
                <a:solidFill>
                  <a:schemeClr val="dk1"/>
                </a:solidFill>
                <a:latin typeface="Times New Roman"/>
                <a:ea typeface="Times New Roman"/>
                <a:cs typeface="Times New Roman"/>
                <a:sym typeface="Times New Roman"/>
              </a:defRPr>
            </a:lvl3pPr>
            <a:lvl4pPr indent="-101600" lvl="3" marL="1600200" marR="0" rtl="0" algn="l">
              <a:spcBef>
                <a:spcPts val="400"/>
              </a:spcBef>
              <a:spcAft>
                <a:spcPts val="0"/>
              </a:spcAft>
              <a:buClr>
                <a:schemeClr val="dk1"/>
              </a:buClr>
              <a:buSzPct val="100000"/>
              <a:buFont typeface="Times New Roman"/>
              <a:buChar char="–"/>
              <a:defRPr b="0" i="0" sz="2000" u="none" cap="none" strike="noStrike">
                <a:solidFill>
                  <a:schemeClr val="dk1"/>
                </a:solidFill>
                <a:latin typeface="Times New Roman"/>
                <a:ea typeface="Times New Roman"/>
                <a:cs typeface="Times New Roman"/>
                <a:sym typeface="Times New Roman"/>
              </a:defRPr>
            </a:lvl4pPr>
            <a:lvl5pPr indent="-101600" lvl="4" marL="2057400" marR="0" rtl="0" algn="l">
              <a:spcBef>
                <a:spcPts val="400"/>
              </a:spcBef>
              <a:spcAft>
                <a:spcPts val="0"/>
              </a:spcAft>
              <a:buClr>
                <a:schemeClr val="dk1"/>
              </a:buClr>
              <a:buSzPct val="100000"/>
              <a:buFont typeface="Times New Roman"/>
              <a:buChar char="»"/>
              <a:defRPr b="0" i="0" sz="2000" u="none" cap="none" strike="noStrike">
                <a:solidFill>
                  <a:schemeClr val="dk1"/>
                </a:solidFill>
                <a:latin typeface="Times New Roman"/>
                <a:ea typeface="Times New Roman"/>
                <a:cs typeface="Times New Roman"/>
                <a:sym typeface="Times New Roman"/>
              </a:defRPr>
            </a:lvl5pPr>
            <a:lvl6pPr indent="-114300" lvl="5" marL="2514600" marR="0" rtl="0" algn="l">
              <a:lnSpc>
                <a:spcPct val="90000"/>
              </a:lnSpc>
              <a:spcBef>
                <a:spcPts val="500"/>
              </a:spcBef>
              <a:buClr>
                <a:schemeClr val="dk1"/>
              </a:buClr>
              <a:buSzPct val="100000"/>
              <a:buFont typeface="Arial"/>
              <a:buChar char="•"/>
              <a:defRPr b="0" i="0" sz="1800" u="none" cap="none" strike="noStrike">
                <a:solidFill>
                  <a:schemeClr val="dk1"/>
                </a:solidFill>
                <a:latin typeface="Times New Roman"/>
                <a:ea typeface="Times New Roman"/>
                <a:cs typeface="Times New Roman"/>
                <a:sym typeface="Times New Roman"/>
              </a:defRPr>
            </a:lvl6pPr>
            <a:lvl7pPr indent="-114300" lvl="6" marL="2971800" marR="0" rtl="0" algn="l">
              <a:lnSpc>
                <a:spcPct val="90000"/>
              </a:lnSpc>
              <a:spcBef>
                <a:spcPts val="500"/>
              </a:spcBef>
              <a:buClr>
                <a:schemeClr val="dk1"/>
              </a:buClr>
              <a:buSzPct val="100000"/>
              <a:buFont typeface="Arial"/>
              <a:buChar char="•"/>
              <a:defRPr b="0" i="0" sz="1800" u="none" cap="none" strike="noStrike">
                <a:solidFill>
                  <a:schemeClr val="dk1"/>
                </a:solidFill>
                <a:latin typeface="Times New Roman"/>
                <a:ea typeface="Times New Roman"/>
                <a:cs typeface="Times New Roman"/>
                <a:sym typeface="Times New Roman"/>
              </a:defRPr>
            </a:lvl7pPr>
            <a:lvl8pPr indent="-114300" lvl="7" marL="3429000" marR="0" rtl="0" algn="l">
              <a:lnSpc>
                <a:spcPct val="90000"/>
              </a:lnSpc>
              <a:spcBef>
                <a:spcPts val="500"/>
              </a:spcBef>
              <a:buClr>
                <a:schemeClr val="dk1"/>
              </a:buClr>
              <a:buSzPct val="100000"/>
              <a:buFont typeface="Arial"/>
              <a:buChar char="•"/>
              <a:defRPr b="0" i="0" sz="1800" u="none" cap="none" strike="noStrike">
                <a:solidFill>
                  <a:schemeClr val="dk1"/>
                </a:solidFill>
                <a:latin typeface="Times New Roman"/>
                <a:ea typeface="Times New Roman"/>
                <a:cs typeface="Times New Roman"/>
                <a:sym typeface="Times New Roman"/>
              </a:defRPr>
            </a:lvl8pPr>
            <a:lvl9pPr indent="-114300" lvl="8" marL="3886200" marR="0" rtl="0" algn="l">
              <a:lnSpc>
                <a:spcPct val="90000"/>
              </a:lnSpc>
              <a:spcBef>
                <a:spcPts val="500"/>
              </a:spcBef>
              <a:buClr>
                <a:schemeClr val="dk1"/>
              </a:buClr>
              <a:buSzPct val="100000"/>
              <a:buFont typeface="Arial"/>
              <a:buChar char="•"/>
              <a:defRPr b="0" i="0" sz="1800" u="none" cap="none" strike="noStrike">
                <a:solidFill>
                  <a:schemeClr val="dk1"/>
                </a:solidFill>
                <a:latin typeface="Times New Roman"/>
                <a:ea typeface="Times New Roman"/>
                <a:cs typeface="Times New Roman"/>
                <a:sym typeface="Times New Roman"/>
              </a:defRPr>
            </a:lvl9pPr>
          </a:lstStyle>
          <a:p/>
        </p:txBody>
      </p:sp>
      <p:sp>
        <p:nvSpPr>
          <p:cNvPr id="58" name="Shape 58"/>
          <p:cNvSpPr txBox="1"/>
          <p:nvPr>
            <p:ph idx="10" type="dt"/>
          </p:nvPr>
        </p:nvSpPr>
        <p:spPr>
          <a:xfrm>
            <a:off x="685800" y="6248400"/>
            <a:ext cx="1904999" cy="457200"/>
          </a:xfrm>
          <a:prstGeom prst="rect">
            <a:avLst/>
          </a:prstGeom>
          <a:noFill/>
          <a:ln>
            <a:noFill/>
          </a:ln>
        </p:spPr>
        <p:txBody>
          <a:bodyPr anchorCtr="0" anchor="t" bIns="91425" lIns="91425" rIns="91425" tIns="91425"/>
          <a:lstStyle>
            <a:lvl1pPr indent="0" lvl="0" marL="0" marR="0" rtl="0" algn="l">
              <a:lnSpc>
                <a:spcPct val="100000"/>
              </a:lnSpc>
              <a:spcBef>
                <a:spcPts val="0"/>
              </a:spcBef>
              <a:spcAft>
                <a:spcPts val="0"/>
              </a:spcAft>
              <a:buNone/>
              <a:defRPr b="0" i="0" sz="2400" u="none">
                <a:solidFill>
                  <a:schemeClr val="dk1"/>
                </a:solidFill>
                <a:latin typeface="Verdana"/>
                <a:ea typeface="Verdana"/>
                <a:cs typeface="Verdana"/>
                <a:sym typeface="Verdana"/>
              </a:defRPr>
            </a:lvl1pPr>
            <a:lvl2pPr indent="0" lvl="1" marL="457200" marR="0" rtl="0" algn="l">
              <a:lnSpc>
                <a:spcPct val="100000"/>
              </a:lnSpc>
              <a:spcBef>
                <a:spcPts val="0"/>
              </a:spcBef>
              <a:spcAft>
                <a:spcPts val="0"/>
              </a:spcAft>
              <a:buNone/>
              <a:defRPr b="0" i="0" sz="2400" u="none" cap="none" strike="noStrike">
                <a:solidFill>
                  <a:schemeClr val="dk1"/>
                </a:solidFill>
                <a:latin typeface="Verdana"/>
                <a:ea typeface="Verdana"/>
                <a:cs typeface="Verdana"/>
                <a:sym typeface="Verdana"/>
              </a:defRPr>
            </a:lvl2pPr>
            <a:lvl3pPr indent="0" lvl="2" marL="914400" marR="0" rtl="0" algn="l">
              <a:lnSpc>
                <a:spcPct val="100000"/>
              </a:lnSpc>
              <a:spcBef>
                <a:spcPts val="0"/>
              </a:spcBef>
              <a:spcAft>
                <a:spcPts val="0"/>
              </a:spcAft>
              <a:buNone/>
              <a:defRPr b="0" i="0" sz="2400" u="none" cap="none" strike="noStrike">
                <a:solidFill>
                  <a:schemeClr val="dk1"/>
                </a:solidFill>
                <a:latin typeface="Verdana"/>
                <a:ea typeface="Verdana"/>
                <a:cs typeface="Verdana"/>
                <a:sym typeface="Verdana"/>
              </a:defRPr>
            </a:lvl3pPr>
            <a:lvl4pPr indent="0" lvl="3" marL="1371600" marR="0" rtl="0" algn="l">
              <a:lnSpc>
                <a:spcPct val="100000"/>
              </a:lnSpc>
              <a:spcBef>
                <a:spcPts val="0"/>
              </a:spcBef>
              <a:spcAft>
                <a:spcPts val="0"/>
              </a:spcAft>
              <a:buNone/>
              <a:defRPr b="0" i="0" sz="2400" u="none" cap="none" strike="noStrike">
                <a:solidFill>
                  <a:schemeClr val="dk1"/>
                </a:solidFill>
                <a:latin typeface="Verdana"/>
                <a:ea typeface="Verdana"/>
                <a:cs typeface="Verdana"/>
                <a:sym typeface="Verdana"/>
              </a:defRPr>
            </a:lvl4pPr>
            <a:lvl5pPr indent="0" lvl="4" marL="1828800" marR="0" rtl="0" algn="l">
              <a:lnSpc>
                <a:spcPct val="100000"/>
              </a:lnSpc>
              <a:spcBef>
                <a:spcPts val="0"/>
              </a:spcBef>
              <a:spcAft>
                <a:spcPts val="0"/>
              </a:spcAft>
              <a:buNone/>
              <a:defRPr b="0" i="0" sz="2400" u="none" cap="none" strike="noStrike">
                <a:solidFill>
                  <a:schemeClr val="dk1"/>
                </a:solidFill>
                <a:latin typeface="Verdana"/>
                <a:ea typeface="Verdana"/>
                <a:cs typeface="Verdana"/>
                <a:sym typeface="Verdana"/>
              </a:defRPr>
            </a:lvl5pPr>
            <a:lvl6pPr indent="0" lvl="5" marL="2286000" marR="0" rtl="0" algn="l">
              <a:lnSpc>
                <a:spcPct val="100000"/>
              </a:lnSpc>
              <a:spcBef>
                <a:spcPts val="0"/>
              </a:spcBef>
              <a:spcAft>
                <a:spcPts val="0"/>
              </a:spcAft>
              <a:buNone/>
              <a:defRPr b="0" i="0" sz="2400" u="none" cap="none" strike="noStrike">
                <a:solidFill>
                  <a:schemeClr val="dk1"/>
                </a:solidFill>
                <a:latin typeface="Verdana"/>
                <a:ea typeface="Verdana"/>
                <a:cs typeface="Verdana"/>
                <a:sym typeface="Verdana"/>
              </a:defRPr>
            </a:lvl6pPr>
            <a:lvl7pPr indent="0" lvl="6" marL="3200400" marR="0" rtl="0" algn="l">
              <a:lnSpc>
                <a:spcPct val="100000"/>
              </a:lnSpc>
              <a:spcBef>
                <a:spcPts val="0"/>
              </a:spcBef>
              <a:spcAft>
                <a:spcPts val="0"/>
              </a:spcAft>
              <a:buNone/>
              <a:defRPr b="0" i="0" sz="2400" u="none" cap="none" strike="noStrike">
                <a:solidFill>
                  <a:schemeClr val="dk1"/>
                </a:solidFill>
                <a:latin typeface="Verdana"/>
                <a:ea typeface="Verdana"/>
                <a:cs typeface="Verdana"/>
                <a:sym typeface="Verdana"/>
              </a:defRPr>
            </a:lvl7pPr>
            <a:lvl8pPr indent="0" lvl="7" marL="4572000" marR="0" rtl="0" algn="l">
              <a:lnSpc>
                <a:spcPct val="100000"/>
              </a:lnSpc>
              <a:spcBef>
                <a:spcPts val="0"/>
              </a:spcBef>
              <a:spcAft>
                <a:spcPts val="0"/>
              </a:spcAft>
              <a:buNone/>
              <a:defRPr b="0" i="0" sz="2400" u="none" cap="none" strike="noStrike">
                <a:solidFill>
                  <a:schemeClr val="dk1"/>
                </a:solidFill>
                <a:latin typeface="Verdana"/>
                <a:ea typeface="Verdana"/>
                <a:cs typeface="Verdana"/>
                <a:sym typeface="Verdana"/>
              </a:defRPr>
            </a:lvl8pPr>
            <a:lvl9pPr indent="0" lvl="8" marL="6400800" marR="0" rtl="0" algn="l">
              <a:lnSpc>
                <a:spcPct val="100000"/>
              </a:lnSpc>
              <a:spcBef>
                <a:spcPts val="0"/>
              </a:spcBef>
              <a:spcAft>
                <a:spcPts val="0"/>
              </a:spcAft>
              <a:buNone/>
              <a:defRPr b="0" i="0" sz="2400" u="none" cap="none" strike="noStrike">
                <a:solidFill>
                  <a:schemeClr val="dk1"/>
                </a:solidFill>
                <a:latin typeface="Verdana"/>
                <a:ea typeface="Verdana"/>
                <a:cs typeface="Verdana"/>
                <a:sym typeface="Verdana"/>
              </a:defRPr>
            </a:lvl9pPr>
          </a:lstStyle>
          <a:p/>
        </p:txBody>
      </p:sp>
      <p:sp>
        <p:nvSpPr>
          <p:cNvPr id="59" name="Shape 59"/>
          <p:cNvSpPr txBox="1"/>
          <p:nvPr>
            <p:ph idx="11" type="ftr"/>
          </p:nvPr>
        </p:nvSpPr>
        <p:spPr>
          <a:xfrm>
            <a:off x="3124200" y="6248400"/>
            <a:ext cx="2895600" cy="457200"/>
          </a:xfrm>
          <a:prstGeom prst="rect">
            <a:avLst/>
          </a:prstGeom>
          <a:noFill/>
          <a:ln>
            <a:noFill/>
          </a:ln>
        </p:spPr>
        <p:txBody>
          <a:bodyPr anchorCtr="0" anchor="t" bIns="91425" lIns="91425" rIns="91425" tIns="91425"/>
          <a:lstStyle>
            <a:lvl1pPr indent="0" lvl="0" marL="0" marR="0" rtl="0" algn="l">
              <a:lnSpc>
                <a:spcPct val="100000"/>
              </a:lnSpc>
              <a:spcBef>
                <a:spcPts val="0"/>
              </a:spcBef>
              <a:spcAft>
                <a:spcPts val="0"/>
              </a:spcAft>
              <a:buNone/>
              <a:defRPr b="0" i="0" sz="2400" u="none">
                <a:solidFill>
                  <a:schemeClr val="dk1"/>
                </a:solidFill>
                <a:latin typeface="Verdana"/>
                <a:ea typeface="Verdana"/>
                <a:cs typeface="Verdana"/>
                <a:sym typeface="Verdana"/>
              </a:defRPr>
            </a:lvl1pPr>
            <a:lvl2pPr indent="0" lvl="1" marL="457200" marR="0" rtl="0" algn="l">
              <a:lnSpc>
                <a:spcPct val="100000"/>
              </a:lnSpc>
              <a:spcBef>
                <a:spcPts val="0"/>
              </a:spcBef>
              <a:spcAft>
                <a:spcPts val="0"/>
              </a:spcAft>
              <a:buNone/>
              <a:defRPr b="0" i="0" sz="2400" u="none" cap="none" strike="noStrike">
                <a:solidFill>
                  <a:schemeClr val="dk1"/>
                </a:solidFill>
                <a:latin typeface="Verdana"/>
                <a:ea typeface="Verdana"/>
                <a:cs typeface="Verdana"/>
                <a:sym typeface="Verdana"/>
              </a:defRPr>
            </a:lvl2pPr>
            <a:lvl3pPr indent="0" lvl="2" marL="914400" marR="0" rtl="0" algn="l">
              <a:lnSpc>
                <a:spcPct val="100000"/>
              </a:lnSpc>
              <a:spcBef>
                <a:spcPts val="0"/>
              </a:spcBef>
              <a:spcAft>
                <a:spcPts val="0"/>
              </a:spcAft>
              <a:buNone/>
              <a:defRPr b="0" i="0" sz="2400" u="none" cap="none" strike="noStrike">
                <a:solidFill>
                  <a:schemeClr val="dk1"/>
                </a:solidFill>
                <a:latin typeface="Verdana"/>
                <a:ea typeface="Verdana"/>
                <a:cs typeface="Verdana"/>
                <a:sym typeface="Verdana"/>
              </a:defRPr>
            </a:lvl3pPr>
            <a:lvl4pPr indent="0" lvl="3" marL="1371600" marR="0" rtl="0" algn="l">
              <a:lnSpc>
                <a:spcPct val="100000"/>
              </a:lnSpc>
              <a:spcBef>
                <a:spcPts val="0"/>
              </a:spcBef>
              <a:spcAft>
                <a:spcPts val="0"/>
              </a:spcAft>
              <a:buNone/>
              <a:defRPr b="0" i="0" sz="2400" u="none" cap="none" strike="noStrike">
                <a:solidFill>
                  <a:schemeClr val="dk1"/>
                </a:solidFill>
                <a:latin typeface="Verdana"/>
                <a:ea typeface="Verdana"/>
                <a:cs typeface="Verdana"/>
                <a:sym typeface="Verdana"/>
              </a:defRPr>
            </a:lvl4pPr>
            <a:lvl5pPr indent="0" lvl="4" marL="1828800" marR="0" rtl="0" algn="l">
              <a:lnSpc>
                <a:spcPct val="100000"/>
              </a:lnSpc>
              <a:spcBef>
                <a:spcPts val="0"/>
              </a:spcBef>
              <a:spcAft>
                <a:spcPts val="0"/>
              </a:spcAft>
              <a:buNone/>
              <a:defRPr b="0" i="0" sz="2400" u="none" cap="none" strike="noStrike">
                <a:solidFill>
                  <a:schemeClr val="dk1"/>
                </a:solidFill>
                <a:latin typeface="Verdana"/>
                <a:ea typeface="Verdana"/>
                <a:cs typeface="Verdana"/>
                <a:sym typeface="Verdana"/>
              </a:defRPr>
            </a:lvl5pPr>
            <a:lvl6pPr indent="0" lvl="5" marL="2286000" marR="0" rtl="0" algn="l">
              <a:lnSpc>
                <a:spcPct val="100000"/>
              </a:lnSpc>
              <a:spcBef>
                <a:spcPts val="0"/>
              </a:spcBef>
              <a:spcAft>
                <a:spcPts val="0"/>
              </a:spcAft>
              <a:buNone/>
              <a:defRPr b="0" i="0" sz="2400" u="none" cap="none" strike="noStrike">
                <a:solidFill>
                  <a:schemeClr val="dk1"/>
                </a:solidFill>
                <a:latin typeface="Verdana"/>
                <a:ea typeface="Verdana"/>
                <a:cs typeface="Verdana"/>
                <a:sym typeface="Verdana"/>
              </a:defRPr>
            </a:lvl6pPr>
            <a:lvl7pPr indent="0" lvl="6" marL="3200400" marR="0" rtl="0" algn="l">
              <a:lnSpc>
                <a:spcPct val="100000"/>
              </a:lnSpc>
              <a:spcBef>
                <a:spcPts val="0"/>
              </a:spcBef>
              <a:spcAft>
                <a:spcPts val="0"/>
              </a:spcAft>
              <a:buNone/>
              <a:defRPr b="0" i="0" sz="2400" u="none" cap="none" strike="noStrike">
                <a:solidFill>
                  <a:schemeClr val="dk1"/>
                </a:solidFill>
                <a:latin typeface="Verdana"/>
                <a:ea typeface="Verdana"/>
                <a:cs typeface="Verdana"/>
                <a:sym typeface="Verdana"/>
              </a:defRPr>
            </a:lvl7pPr>
            <a:lvl8pPr indent="0" lvl="7" marL="4572000" marR="0" rtl="0" algn="l">
              <a:lnSpc>
                <a:spcPct val="100000"/>
              </a:lnSpc>
              <a:spcBef>
                <a:spcPts val="0"/>
              </a:spcBef>
              <a:spcAft>
                <a:spcPts val="0"/>
              </a:spcAft>
              <a:buNone/>
              <a:defRPr b="0" i="0" sz="2400" u="none" cap="none" strike="noStrike">
                <a:solidFill>
                  <a:schemeClr val="dk1"/>
                </a:solidFill>
                <a:latin typeface="Verdana"/>
                <a:ea typeface="Verdana"/>
                <a:cs typeface="Verdana"/>
                <a:sym typeface="Verdana"/>
              </a:defRPr>
            </a:lvl8pPr>
            <a:lvl9pPr indent="0" lvl="8" marL="6400800" marR="0" rtl="0" algn="l">
              <a:lnSpc>
                <a:spcPct val="100000"/>
              </a:lnSpc>
              <a:spcBef>
                <a:spcPts val="0"/>
              </a:spcBef>
              <a:spcAft>
                <a:spcPts val="0"/>
              </a:spcAft>
              <a:buNone/>
              <a:defRPr b="0" i="0" sz="2400" u="none" cap="none" strike="noStrike">
                <a:solidFill>
                  <a:schemeClr val="dk1"/>
                </a:solidFill>
                <a:latin typeface="Verdana"/>
                <a:ea typeface="Verdana"/>
                <a:cs typeface="Verdana"/>
                <a:sym typeface="Verdana"/>
              </a:defRPr>
            </a:lvl9pPr>
          </a:lstStyle>
          <a:p/>
        </p:txBody>
      </p:sp>
      <p:sp>
        <p:nvSpPr>
          <p:cNvPr id="60" name="Shape 60"/>
          <p:cNvSpPr txBox="1"/>
          <p:nvPr>
            <p:ph idx="12" type="sldNum"/>
          </p:nvPr>
        </p:nvSpPr>
        <p:spPr>
          <a:xfrm>
            <a:off x="6553200" y="6248400"/>
            <a:ext cx="1904999" cy="457200"/>
          </a:xfrm>
          <a:prstGeom prst="rect">
            <a:avLst/>
          </a:prstGeom>
          <a:noFill/>
          <a:ln>
            <a:noFill/>
          </a:ln>
        </p:spPr>
        <p:txBody>
          <a:bodyPr anchorCtr="0" anchor="t" bIns="45700" lIns="91425" rIns="91425" tIns="45700">
            <a:noAutofit/>
          </a:bodyPr>
          <a:lstStyle/>
          <a:p>
            <a:pPr indent="0" lvl="0" marL="0" marR="0" rtl="0" algn="r">
              <a:lnSpc>
                <a:spcPct val="100000"/>
              </a:lnSpc>
              <a:spcBef>
                <a:spcPts val="0"/>
              </a:spcBef>
              <a:spcAft>
                <a:spcPts val="0"/>
              </a:spcAft>
              <a:buClr>
                <a:schemeClr val="dk1"/>
              </a:buClr>
              <a:buSzPct val="25000"/>
              <a:buFont typeface="Times New Roman"/>
              <a:buNone/>
            </a:pPr>
            <a:fld id="{00000000-1234-1234-1234-123412341234}" type="slidenum">
              <a:rPr b="0" i="0" lang="en-US" sz="1400" u="none">
                <a:solidFill>
                  <a:schemeClr val="dk1"/>
                </a:solidFill>
                <a:latin typeface="Times New Roman"/>
                <a:ea typeface="Times New Roman"/>
                <a:cs typeface="Times New Roman"/>
                <a:sym typeface="Times New Roman"/>
              </a:rPr>
              <a:t>‹#›</a:t>
            </a:fld>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vertTx">
  <p:cSld name="Titolo e testo verticale">
    <p:spTree>
      <p:nvGrpSpPr>
        <p:cNvPr id="61" name="Shape 61"/>
        <p:cNvGrpSpPr/>
        <p:nvPr/>
      </p:nvGrpSpPr>
      <p:grpSpPr>
        <a:xfrm>
          <a:off x="0" y="0"/>
          <a:ext cx="0" cy="0"/>
          <a:chOff x="0" y="0"/>
          <a:chExt cx="0" cy="0"/>
        </a:xfrm>
      </p:grpSpPr>
      <p:sp>
        <p:nvSpPr>
          <p:cNvPr id="62" name="Shape 62"/>
          <p:cNvSpPr txBox="1"/>
          <p:nvPr>
            <p:ph type="title"/>
          </p:nvPr>
        </p:nvSpPr>
        <p:spPr>
          <a:xfrm>
            <a:off x="685800" y="609600"/>
            <a:ext cx="7772400" cy="1143000"/>
          </a:xfrm>
          <a:prstGeom prst="rect">
            <a:avLst/>
          </a:prstGeom>
          <a:noFill/>
          <a:ln>
            <a:noFill/>
          </a:ln>
        </p:spPr>
        <p:txBody>
          <a:bodyPr anchorCtr="0" anchor="ctr" bIns="91425" lIns="91425" rIns="91425" tIns="91425"/>
          <a:lstStyle>
            <a:lvl1pPr indent="0" lvl="0" marL="0" marR="0" rtl="0" algn="ctr">
              <a:spcBef>
                <a:spcPts val="0"/>
              </a:spcBef>
              <a:spcAft>
                <a:spcPts val="0"/>
              </a:spcAft>
              <a:buNone/>
              <a:defRPr b="0" i="0" sz="4400" u="none" cap="none" strike="noStrike">
                <a:solidFill>
                  <a:schemeClr val="dk2"/>
                </a:solidFill>
                <a:latin typeface="Times New Roman"/>
                <a:ea typeface="Times New Roman"/>
                <a:cs typeface="Times New Roman"/>
                <a:sym typeface="Times New Roman"/>
              </a:defRPr>
            </a:lvl1pPr>
            <a:lvl2pPr indent="0" lvl="1" marL="0" marR="0" rtl="0" algn="ctr">
              <a:spcBef>
                <a:spcPts val="0"/>
              </a:spcBef>
              <a:spcAft>
                <a:spcPts val="0"/>
              </a:spcAft>
              <a:buNone/>
              <a:defRPr b="0" i="0" sz="4400" u="none" cap="none" strike="noStrike">
                <a:solidFill>
                  <a:schemeClr val="dk2"/>
                </a:solidFill>
                <a:latin typeface="Times New Roman"/>
                <a:ea typeface="Times New Roman"/>
                <a:cs typeface="Times New Roman"/>
                <a:sym typeface="Times New Roman"/>
              </a:defRPr>
            </a:lvl2pPr>
            <a:lvl3pPr indent="0" lvl="2" marL="0" marR="0" rtl="0" algn="ctr">
              <a:spcBef>
                <a:spcPts val="0"/>
              </a:spcBef>
              <a:spcAft>
                <a:spcPts val="0"/>
              </a:spcAft>
              <a:buNone/>
              <a:defRPr b="0" i="0" sz="4400" u="none" cap="none" strike="noStrike">
                <a:solidFill>
                  <a:schemeClr val="dk2"/>
                </a:solidFill>
                <a:latin typeface="Times New Roman"/>
                <a:ea typeface="Times New Roman"/>
                <a:cs typeface="Times New Roman"/>
                <a:sym typeface="Times New Roman"/>
              </a:defRPr>
            </a:lvl3pPr>
            <a:lvl4pPr indent="0" lvl="3" marL="0" marR="0" rtl="0" algn="ctr">
              <a:spcBef>
                <a:spcPts val="0"/>
              </a:spcBef>
              <a:spcAft>
                <a:spcPts val="0"/>
              </a:spcAft>
              <a:buNone/>
              <a:defRPr b="0" i="0" sz="4400" u="none" cap="none" strike="noStrike">
                <a:solidFill>
                  <a:schemeClr val="dk2"/>
                </a:solidFill>
                <a:latin typeface="Times New Roman"/>
                <a:ea typeface="Times New Roman"/>
                <a:cs typeface="Times New Roman"/>
                <a:sym typeface="Times New Roman"/>
              </a:defRPr>
            </a:lvl4pPr>
            <a:lvl5pPr indent="0" lvl="4" marL="0" marR="0" rtl="0" algn="ctr">
              <a:spcBef>
                <a:spcPts val="0"/>
              </a:spcBef>
              <a:spcAft>
                <a:spcPts val="0"/>
              </a:spcAft>
              <a:buNone/>
              <a:defRPr b="0" i="0" sz="4400" u="none" cap="none" strike="noStrike">
                <a:solidFill>
                  <a:schemeClr val="dk2"/>
                </a:solidFill>
                <a:latin typeface="Times New Roman"/>
                <a:ea typeface="Times New Roman"/>
                <a:cs typeface="Times New Roman"/>
                <a:sym typeface="Times New Roman"/>
              </a:defRPr>
            </a:lvl5pPr>
            <a:lvl6pPr indent="0" lvl="5" marL="457200" marR="0" rtl="0" algn="ctr">
              <a:spcBef>
                <a:spcPts val="0"/>
              </a:spcBef>
              <a:spcAft>
                <a:spcPts val="0"/>
              </a:spcAft>
              <a:buNone/>
              <a:defRPr b="0" i="0" sz="4400" u="none" cap="none" strike="noStrike">
                <a:solidFill>
                  <a:schemeClr val="dk2"/>
                </a:solidFill>
                <a:latin typeface="Times New Roman"/>
                <a:ea typeface="Times New Roman"/>
                <a:cs typeface="Times New Roman"/>
                <a:sym typeface="Times New Roman"/>
              </a:defRPr>
            </a:lvl6pPr>
            <a:lvl7pPr indent="0" lvl="6" marL="914400" marR="0" rtl="0" algn="ctr">
              <a:spcBef>
                <a:spcPts val="0"/>
              </a:spcBef>
              <a:spcAft>
                <a:spcPts val="0"/>
              </a:spcAft>
              <a:buNone/>
              <a:defRPr b="0" i="0" sz="4400" u="none" cap="none" strike="noStrike">
                <a:solidFill>
                  <a:schemeClr val="dk2"/>
                </a:solidFill>
                <a:latin typeface="Times New Roman"/>
                <a:ea typeface="Times New Roman"/>
                <a:cs typeface="Times New Roman"/>
                <a:sym typeface="Times New Roman"/>
              </a:defRPr>
            </a:lvl7pPr>
            <a:lvl8pPr indent="0" lvl="7" marL="1371600" marR="0" rtl="0" algn="ctr">
              <a:spcBef>
                <a:spcPts val="0"/>
              </a:spcBef>
              <a:spcAft>
                <a:spcPts val="0"/>
              </a:spcAft>
              <a:buNone/>
              <a:defRPr b="0" i="0" sz="4400" u="none" cap="none" strike="noStrike">
                <a:solidFill>
                  <a:schemeClr val="dk2"/>
                </a:solidFill>
                <a:latin typeface="Times New Roman"/>
                <a:ea typeface="Times New Roman"/>
                <a:cs typeface="Times New Roman"/>
                <a:sym typeface="Times New Roman"/>
              </a:defRPr>
            </a:lvl8pPr>
            <a:lvl9pPr indent="0" lvl="8" marL="1828800" marR="0" rtl="0" algn="ctr">
              <a:spcBef>
                <a:spcPts val="0"/>
              </a:spcBef>
              <a:spcAft>
                <a:spcPts val="0"/>
              </a:spcAft>
              <a:buNone/>
              <a:defRPr b="0" i="0" sz="4400" u="none" cap="none" strike="noStrike">
                <a:solidFill>
                  <a:schemeClr val="dk2"/>
                </a:solidFill>
                <a:latin typeface="Times New Roman"/>
                <a:ea typeface="Times New Roman"/>
                <a:cs typeface="Times New Roman"/>
                <a:sym typeface="Times New Roman"/>
              </a:defRPr>
            </a:lvl9pPr>
          </a:lstStyle>
          <a:p/>
        </p:txBody>
      </p:sp>
      <p:sp>
        <p:nvSpPr>
          <p:cNvPr id="63" name="Shape 63"/>
          <p:cNvSpPr txBox="1"/>
          <p:nvPr>
            <p:ph idx="1" type="body"/>
          </p:nvPr>
        </p:nvSpPr>
        <p:spPr>
          <a:xfrm rot="5400000">
            <a:off x="2514599" y="152399"/>
            <a:ext cx="4114800" cy="7772400"/>
          </a:xfrm>
          <a:prstGeom prst="rect">
            <a:avLst/>
          </a:prstGeom>
          <a:noFill/>
          <a:ln>
            <a:noFill/>
          </a:ln>
        </p:spPr>
        <p:txBody>
          <a:bodyPr anchorCtr="0" anchor="t" bIns="91425" lIns="91425" rIns="91425" tIns="91425"/>
          <a:lstStyle>
            <a:lvl1pPr indent="-139700" lvl="0" marL="342900" marR="0" rtl="0" algn="l">
              <a:spcBef>
                <a:spcPts val="640"/>
              </a:spcBef>
              <a:spcAft>
                <a:spcPts val="0"/>
              </a:spcAft>
              <a:buClr>
                <a:schemeClr val="dk1"/>
              </a:buClr>
              <a:buSzPct val="100000"/>
              <a:buFont typeface="Times New Roman"/>
              <a:buChar char="•"/>
              <a:defRPr b="0" i="0" sz="3200" u="none" cap="none" strike="noStrike">
                <a:solidFill>
                  <a:schemeClr val="dk1"/>
                </a:solidFill>
                <a:latin typeface="Times New Roman"/>
                <a:ea typeface="Times New Roman"/>
                <a:cs typeface="Times New Roman"/>
                <a:sym typeface="Times New Roman"/>
              </a:defRPr>
            </a:lvl1pPr>
            <a:lvl2pPr indent="-107950" lvl="1" marL="742950" marR="0" rtl="0" algn="l">
              <a:spcBef>
                <a:spcPts val="560"/>
              </a:spcBef>
              <a:spcAft>
                <a:spcPts val="0"/>
              </a:spcAft>
              <a:buClr>
                <a:schemeClr val="dk1"/>
              </a:buClr>
              <a:buSzPct val="100000"/>
              <a:buFont typeface="Times New Roman"/>
              <a:buChar char="–"/>
              <a:defRPr b="0" i="0" sz="2800" u="none" cap="none" strike="noStrike">
                <a:solidFill>
                  <a:schemeClr val="dk1"/>
                </a:solidFill>
                <a:latin typeface="Times New Roman"/>
                <a:ea typeface="Times New Roman"/>
                <a:cs typeface="Times New Roman"/>
                <a:sym typeface="Times New Roman"/>
              </a:defRPr>
            </a:lvl2pPr>
            <a:lvl3pPr indent="-76200" lvl="2" marL="1143000" marR="0" rtl="0" algn="l">
              <a:spcBef>
                <a:spcPts val="480"/>
              </a:spcBef>
              <a:spcAft>
                <a:spcPts val="0"/>
              </a:spcAft>
              <a:buClr>
                <a:schemeClr val="dk1"/>
              </a:buClr>
              <a:buSzPct val="100000"/>
              <a:buFont typeface="Times New Roman"/>
              <a:buChar char="•"/>
              <a:defRPr b="0" i="0" sz="2400" u="none" cap="none" strike="noStrike">
                <a:solidFill>
                  <a:schemeClr val="dk1"/>
                </a:solidFill>
                <a:latin typeface="Times New Roman"/>
                <a:ea typeface="Times New Roman"/>
                <a:cs typeface="Times New Roman"/>
                <a:sym typeface="Times New Roman"/>
              </a:defRPr>
            </a:lvl3pPr>
            <a:lvl4pPr indent="-101600" lvl="3" marL="1600200" marR="0" rtl="0" algn="l">
              <a:spcBef>
                <a:spcPts val="400"/>
              </a:spcBef>
              <a:spcAft>
                <a:spcPts val="0"/>
              </a:spcAft>
              <a:buClr>
                <a:schemeClr val="dk1"/>
              </a:buClr>
              <a:buSzPct val="100000"/>
              <a:buFont typeface="Times New Roman"/>
              <a:buChar char="–"/>
              <a:defRPr b="0" i="0" sz="2000" u="none" cap="none" strike="noStrike">
                <a:solidFill>
                  <a:schemeClr val="dk1"/>
                </a:solidFill>
                <a:latin typeface="Times New Roman"/>
                <a:ea typeface="Times New Roman"/>
                <a:cs typeface="Times New Roman"/>
                <a:sym typeface="Times New Roman"/>
              </a:defRPr>
            </a:lvl4pPr>
            <a:lvl5pPr indent="-101600" lvl="4" marL="2057400" marR="0" rtl="0" algn="l">
              <a:spcBef>
                <a:spcPts val="400"/>
              </a:spcBef>
              <a:spcAft>
                <a:spcPts val="0"/>
              </a:spcAft>
              <a:buClr>
                <a:schemeClr val="dk1"/>
              </a:buClr>
              <a:buSzPct val="100000"/>
              <a:buFont typeface="Times New Roman"/>
              <a:buChar char="»"/>
              <a:defRPr b="0" i="0" sz="2000" u="none" cap="none" strike="noStrike">
                <a:solidFill>
                  <a:schemeClr val="dk1"/>
                </a:solidFill>
                <a:latin typeface="Times New Roman"/>
                <a:ea typeface="Times New Roman"/>
                <a:cs typeface="Times New Roman"/>
                <a:sym typeface="Times New Roman"/>
              </a:defRPr>
            </a:lvl5pPr>
            <a:lvl6pPr indent="-114300" lvl="5" marL="2514600" marR="0" rtl="0" algn="l">
              <a:lnSpc>
                <a:spcPct val="90000"/>
              </a:lnSpc>
              <a:spcBef>
                <a:spcPts val="500"/>
              </a:spcBef>
              <a:buClr>
                <a:schemeClr val="dk1"/>
              </a:buClr>
              <a:buSzPct val="100000"/>
              <a:buFont typeface="Arial"/>
              <a:buChar char="•"/>
              <a:defRPr b="0" i="0" sz="1800" u="none" cap="none" strike="noStrike">
                <a:solidFill>
                  <a:schemeClr val="dk1"/>
                </a:solidFill>
                <a:latin typeface="Times New Roman"/>
                <a:ea typeface="Times New Roman"/>
                <a:cs typeface="Times New Roman"/>
                <a:sym typeface="Times New Roman"/>
              </a:defRPr>
            </a:lvl6pPr>
            <a:lvl7pPr indent="-114300" lvl="6" marL="2971800" marR="0" rtl="0" algn="l">
              <a:lnSpc>
                <a:spcPct val="90000"/>
              </a:lnSpc>
              <a:spcBef>
                <a:spcPts val="500"/>
              </a:spcBef>
              <a:buClr>
                <a:schemeClr val="dk1"/>
              </a:buClr>
              <a:buSzPct val="100000"/>
              <a:buFont typeface="Arial"/>
              <a:buChar char="•"/>
              <a:defRPr b="0" i="0" sz="1800" u="none" cap="none" strike="noStrike">
                <a:solidFill>
                  <a:schemeClr val="dk1"/>
                </a:solidFill>
                <a:latin typeface="Times New Roman"/>
                <a:ea typeface="Times New Roman"/>
                <a:cs typeface="Times New Roman"/>
                <a:sym typeface="Times New Roman"/>
              </a:defRPr>
            </a:lvl7pPr>
            <a:lvl8pPr indent="-114300" lvl="7" marL="3429000" marR="0" rtl="0" algn="l">
              <a:lnSpc>
                <a:spcPct val="90000"/>
              </a:lnSpc>
              <a:spcBef>
                <a:spcPts val="500"/>
              </a:spcBef>
              <a:buClr>
                <a:schemeClr val="dk1"/>
              </a:buClr>
              <a:buSzPct val="100000"/>
              <a:buFont typeface="Arial"/>
              <a:buChar char="•"/>
              <a:defRPr b="0" i="0" sz="1800" u="none" cap="none" strike="noStrike">
                <a:solidFill>
                  <a:schemeClr val="dk1"/>
                </a:solidFill>
                <a:latin typeface="Times New Roman"/>
                <a:ea typeface="Times New Roman"/>
                <a:cs typeface="Times New Roman"/>
                <a:sym typeface="Times New Roman"/>
              </a:defRPr>
            </a:lvl8pPr>
            <a:lvl9pPr indent="-114300" lvl="8" marL="3886200" marR="0" rtl="0" algn="l">
              <a:lnSpc>
                <a:spcPct val="90000"/>
              </a:lnSpc>
              <a:spcBef>
                <a:spcPts val="500"/>
              </a:spcBef>
              <a:buClr>
                <a:schemeClr val="dk1"/>
              </a:buClr>
              <a:buSzPct val="100000"/>
              <a:buFont typeface="Arial"/>
              <a:buChar char="•"/>
              <a:defRPr b="0" i="0" sz="1800" u="none" cap="none" strike="noStrike">
                <a:solidFill>
                  <a:schemeClr val="dk1"/>
                </a:solidFill>
                <a:latin typeface="Times New Roman"/>
                <a:ea typeface="Times New Roman"/>
                <a:cs typeface="Times New Roman"/>
                <a:sym typeface="Times New Roman"/>
              </a:defRPr>
            </a:lvl9pPr>
          </a:lstStyle>
          <a:p/>
        </p:txBody>
      </p:sp>
      <p:sp>
        <p:nvSpPr>
          <p:cNvPr id="64" name="Shape 64"/>
          <p:cNvSpPr txBox="1"/>
          <p:nvPr>
            <p:ph idx="10" type="dt"/>
          </p:nvPr>
        </p:nvSpPr>
        <p:spPr>
          <a:xfrm>
            <a:off x="685800" y="6248400"/>
            <a:ext cx="1904999" cy="457200"/>
          </a:xfrm>
          <a:prstGeom prst="rect">
            <a:avLst/>
          </a:prstGeom>
          <a:noFill/>
          <a:ln>
            <a:noFill/>
          </a:ln>
        </p:spPr>
        <p:txBody>
          <a:bodyPr anchorCtr="0" anchor="t" bIns="91425" lIns="91425" rIns="91425" tIns="91425"/>
          <a:lstStyle>
            <a:lvl1pPr indent="0" lvl="0" marL="0" marR="0" rtl="0" algn="l">
              <a:lnSpc>
                <a:spcPct val="100000"/>
              </a:lnSpc>
              <a:spcBef>
                <a:spcPts val="0"/>
              </a:spcBef>
              <a:spcAft>
                <a:spcPts val="0"/>
              </a:spcAft>
              <a:buNone/>
              <a:defRPr b="0" i="0" sz="2400" u="none">
                <a:solidFill>
                  <a:schemeClr val="dk1"/>
                </a:solidFill>
                <a:latin typeface="Verdana"/>
                <a:ea typeface="Verdana"/>
                <a:cs typeface="Verdana"/>
                <a:sym typeface="Verdana"/>
              </a:defRPr>
            </a:lvl1pPr>
            <a:lvl2pPr indent="0" lvl="1" marL="457200" marR="0" rtl="0" algn="l">
              <a:lnSpc>
                <a:spcPct val="100000"/>
              </a:lnSpc>
              <a:spcBef>
                <a:spcPts val="0"/>
              </a:spcBef>
              <a:spcAft>
                <a:spcPts val="0"/>
              </a:spcAft>
              <a:buNone/>
              <a:defRPr b="0" i="0" sz="2400" u="none" cap="none" strike="noStrike">
                <a:solidFill>
                  <a:schemeClr val="dk1"/>
                </a:solidFill>
                <a:latin typeface="Verdana"/>
                <a:ea typeface="Verdana"/>
                <a:cs typeface="Verdana"/>
                <a:sym typeface="Verdana"/>
              </a:defRPr>
            </a:lvl2pPr>
            <a:lvl3pPr indent="0" lvl="2" marL="914400" marR="0" rtl="0" algn="l">
              <a:lnSpc>
                <a:spcPct val="100000"/>
              </a:lnSpc>
              <a:spcBef>
                <a:spcPts val="0"/>
              </a:spcBef>
              <a:spcAft>
                <a:spcPts val="0"/>
              </a:spcAft>
              <a:buNone/>
              <a:defRPr b="0" i="0" sz="2400" u="none" cap="none" strike="noStrike">
                <a:solidFill>
                  <a:schemeClr val="dk1"/>
                </a:solidFill>
                <a:latin typeface="Verdana"/>
                <a:ea typeface="Verdana"/>
                <a:cs typeface="Verdana"/>
                <a:sym typeface="Verdana"/>
              </a:defRPr>
            </a:lvl3pPr>
            <a:lvl4pPr indent="0" lvl="3" marL="1371600" marR="0" rtl="0" algn="l">
              <a:lnSpc>
                <a:spcPct val="100000"/>
              </a:lnSpc>
              <a:spcBef>
                <a:spcPts val="0"/>
              </a:spcBef>
              <a:spcAft>
                <a:spcPts val="0"/>
              </a:spcAft>
              <a:buNone/>
              <a:defRPr b="0" i="0" sz="2400" u="none" cap="none" strike="noStrike">
                <a:solidFill>
                  <a:schemeClr val="dk1"/>
                </a:solidFill>
                <a:latin typeface="Verdana"/>
                <a:ea typeface="Verdana"/>
                <a:cs typeface="Verdana"/>
                <a:sym typeface="Verdana"/>
              </a:defRPr>
            </a:lvl4pPr>
            <a:lvl5pPr indent="0" lvl="4" marL="1828800" marR="0" rtl="0" algn="l">
              <a:lnSpc>
                <a:spcPct val="100000"/>
              </a:lnSpc>
              <a:spcBef>
                <a:spcPts val="0"/>
              </a:spcBef>
              <a:spcAft>
                <a:spcPts val="0"/>
              </a:spcAft>
              <a:buNone/>
              <a:defRPr b="0" i="0" sz="2400" u="none" cap="none" strike="noStrike">
                <a:solidFill>
                  <a:schemeClr val="dk1"/>
                </a:solidFill>
                <a:latin typeface="Verdana"/>
                <a:ea typeface="Verdana"/>
                <a:cs typeface="Verdana"/>
                <a:sym typeface="Verdana"/>
              </a:defRPr>
            </a:lvl5pPr>
            <a:lvl6pPr indent="0" lvl="5" marL="2286000" marR="0" rtl="0" algn="l">
              <a:lnSpc>
                <a:spcPct val="100000"/>
              </a:lnSpc>
              <a:spcBef>
                <a:spcPts val="0"/>
              </a:spcBef>
              <a:spcAft>
                <a:spcPts val="0"/>
              </a:spcAft>
              <a:buNone/>
              <a:defRPr b="0" i="0" sz="2400" u="none" cap="none" strike="noStrike">
                <a:solidFill>
                  <a:schemeClr val="dk1"/>
                </a:solidFill>
                <a:latin typeface="Verdana"/>
                <a:ea typeface="Verdana"/>
                <a:cs typeface="Verdana"/>
                <a:sym typeface="Verdana"/>
              </a:defRPr>
            </a:lvl6pPr>
            <a:lvl7pPr indent="0" lvl="6" marL="3200400" marR="0" rtl="0" algn="l">
              <a:lnSpc>
                <a:spcPct val="100000"/>
              </a:lnSpc>
              <a:spcBef>
                <a:spcPts val="0"/>
              </a:spcBef>
              <a:spcAft>
                <a:spcPts val="0"/>
              </a:spcAft>
              <a:buNone/>
              <a:defRPr b="0" i="0" sz="2400" u="none" cap="none" strike="noStrike">
                <a:solidFill>
                  <a:schemeClr val="dk1"/>
                </a:solidFill>
                <a:latin typeface="Verdana"/>
                <a:ea typeface="Verdana"/>
                <a:cs typeface="Verdana"/>
                <a:sym typeface="Verdana"/>
              </a:defRPr>
            </a:lvl7pPr>
            <a:lvl8pPr indent="0" lvl="7" marL="4572000" marR="0" rtl="0" algn="l">
              <a:lnSpc>
                <a:spcPct val="100000"/>
              </a:lnSpc>
              <a:spcBef>
                <a:spcPts val="0"/>
              </a:spcBef>
              <a:spcAft>
                <a:spcPts val="0"/>
              </a:spcAft>
              <a:buNone/>
              <a:defRPr b="0" i="0" sz="2400" u="none" cap="none" strike="noStrike">
                <a:solidFill>
                  <a:schemeClr val="dk1"/>
                </a:solidFill>
                <a:latin typeface="Verdana"/>
                <a:ea typeface="Verdana"/>
                <a:cs typeface="Verdana"/>
                <a:sym typeface="Verdana"/>
              </a:defRPr>
            </a:lvl8pPr>
            <a:lvl9pPr indent="0" lvl="8" marL="6400800" marR="0" rtl="0" algn="l">
              <a:lnSpc>
                <a:spcPct val="100000"/>
              </a:lnSpc>
              <a:spcBef>
                <a:spcPts val="0"/>
              </a:spcBef>
              <a:spcAft>
                <a:spcPts val="0"/>
              </a:spcAft>
              <a:buNone/>
              <a:defRPr b="0" i="0" sz="2400" u="none" cap="none" strike="noStrike">
                <a:solidFill>
                  <a:schemeClr val="dk1"/>
                </a:solidFill>
                <a:latin typeface="Verdana"/>
                <a:ea typeface="Verdana"/>
                <a:cs typeface="Verdana"/>
                <a:sym typeface="Verdana"/>
              </a:defRPr>
            </a:lvl9pPr>
          </a:lstStyle>
          <a:p/>
        </p:txBody>
      </p:sp>
      <p:sp>
        <p:nvSpPr>
          <p:cNvPr id="65" name="Shape 65"/>
          <p:cNvSpPr txBox="1"/>
          <p:nvPr>
            <p:ph idx="11" type="ftr"/>
          </p:nvPr>
        </p:nvSpPr>
        <p:spPr>
          <a:xfrm>
            <a:off x="3124200" y="6248400"/>
            <a:ext cx="2895600" cy="457200"/>
          </a:xfrm>
          <a:prstGeom prst="rect">
            <a:avLst/>
          </a:prstGeom>
          <a:noFill/>
          <a:ln>
            <a:noFill/>
          </a:ln>
        </p:spPr>
        <p:txBody>
          <a:bodyPr anchorCtr="0" anchor="t" bIns="91425" lIns="91425" rIns="91425" tIns="91425"/>
          <a:lstStyle>
            <a:lvl1pPr indent="0" lvl="0" marL="0" marR="0" rtl="0" algn="l">
              <a:lnSpc>
                <a:spcPct val="100000"/>
              </a:lnSpc>
              <a:spcBef>
                <a:spcPts val="0"/>
              </a:spcBef>
              <a:spcAft>
                <a:spcPts val="0"/>
              </a:spcAft>
              <a:buNone/>
              <a:defRPr b="0" i="0" sz="2400" u="none">
                <a:solidFill>
                  <a:schemeClr val="dk1"/>
                </a:solidFill>
                <a:latin typeface="Verdana"/>
                <a:ea typeface="Verdana"/>
                <a:cs typeface="Verdana"/>
                <a:sym typeface="Verdana"/>
              </a:defRPr>
            </a:lvl1pPr>
            <a:lvl2pPr indent="0" lvl="1" marL="457200" marR="0" rtl="0" algn="l">
              <a:lnSpc>
                <a:spcPct val="100000"/>
              </a:lnSpc>
              <a:spcBef>
                <a:spcPts val="0"/>
              </a:spcBef>
              <a:spcAft>
                <a:spcPts val="0"/>
              </a:spcAft>
              <a:buNone/>
              <a:defRPr b="0" i="0" sz="2400" u="none" cap="none" strike="noStrike">
                <a:solidFill>
                  <a:schemeClr val="dk1"/>
                </a:solidFill>
                <a:latin typeface="Verdana"/>
                <a:ea typeface="Verdana"/>
                <a:cs typeface="Verdana"/>
                <a:sym typeface="Verdana"/>
              </a:defRPr>
            </a:lvl2pPr>
            <a:lvl3pPr indent="0" lvl="2" marL="914400" marR="0" rtl="0" algn="l">
              <a:lnSpc>
                <a:spcPct val="100000"/>
              </a:lnSpc>
              <a:spcBef>
                <a:spcPts val="0"/>
              </a:spcBef>
              <a:spcAft>
                <a:spcPts val="0"/>
              </a:spcAft>
              <a:buNone/>
              <a:defRPr b="0" i="0" sz="2400" u="none" cap="none" strike="noStrike">
                <a:solidFill>
                  <a:schemeClr val="dk1"/>
                </a:solidFill>
                <a:latin typeface="Verdana"/>
                <a:ea typeface="Verdana"/>
                <a:cs typeface="Verdana"/>
                <a:sym typeface="Verdana"/>
              </a:defRPr>
            </a:lvl3pPr>
            <a:lvl4pPr indent="0" lvl="3" marL="1371600" marR="0" rtl="0" algn="l">
              <a:lnSpc>
                <a:spcPct val="100000"/>
              </a:lnSpc>
              <a:spcBef>
                <a:spcPts val="0"/>
              </a:spcBef>
              <a:spcAft>
                <a:spcPts val="0"/>
              </a:spcAft>
              <a:buNone/>
              <a:defRPr b="0" i="0" sz="2400" u="none" cap="none" strike="noStrike">
                <a:solidFill>
                  <a:schemeClr val="dk1"/>
                </a:solidFill>
                <a:latin typeface="Verdana"/>
                <a:ea typeface="Verdana"/>
                <a:cs typeface="Verdana"/>
                <a:sym typeface="Verdana"/>
              </a:defRPr>
            </a:lvl4pPr>
            <a:lvl5pPr indent="0" lvl="4" marL="1828800" marR="0" rtl="0" algn="l">
              <a:lnSpc>
                <a:spcPct val="100000"/>
              </a:lnSpc>
              <a:spcBef>
                <a:spcPts val="0"/>
              </a:spcBef>
              <a:spcAft>
                <a:spcPts val="0"/>
              </a:spcAft>
              <a:buNone/>
              <a:defRPr b="0" i="0" sz="2400" u="none" cap="none" strike="noStrike">
                <a:solidFill>
                  <a:schemeClr val="dk1"/>
                </a:solidFill>
                <a:latin typeface="Verdana"/>
                <a:ea typeface="Verdana"/>
                <a:cs typeface="Verdana"/>
                <a:sym typeface="Verdana"/>
              </a:defRPr>
            </a:lvl5pPr>
            <a:lvl6pPr indent="0" lvl="5" marL="2286000" marR="0" rtl="0" algn="l">
              <a:lnSpc>
                <a:spcPct val="100000"/>
              </a:lnSpc>
              <a:spcBef>
                <a:spcPts val="0"/>
              </a:spcBef>
              <a:spcAft>
                <a:spcPts val="0"/>
              </a:spcAft>
              <a:buNone/>
              <a:defRPr b="0" i="0" sz="2400" u="none" cap="none" strike="noStrike">
                <a:solidFill>
                  <a:schemeClr val="dk1"/>
                </a:solidFill>
                <a:latin typeface="Verdana"/>
                <a:ea typeface="Verdana"/>
                <a:cs typeface="Verdana"/>
                <a:sym typeface="Verdana"/>
              </a:defRPr>
            </a:lvl6pPr>
            <a:lvl7pPr indent="0" lvl="6" marL="3200400" marR="0" rtl="0" algn="l">
              <a:lnSpc>
                <a:spcPct val="100000"/>
              </a:lnSpc>
              <a:spcBef>
                <a:spcPts val="0"/>
              </a:spcBef>
              <a:spcAft>
                <a:spcPts val="0"/>
              </a:spcAft>
              <a:buNone/>
              <a:defRPr b="0" i="0" sz="2400" u="none" cap="none" strike="noStrike">
                <a:solidFill>
                  <a:schemeClr val="dk1"/>
                </a:solidFill>
                <a:latin typeface="Verdana"/>
                <a:ea typeface="Verdana"/>
                <a:cs typeface="Verdana"/>
                <a:sym typeface="Verdana"/>
              </a:defRPr>
            </a:lvl7pPr>
            <a:lvl8pPr indent="0" lvl="7" marL="4572000" marR="0" rtl="0" algn="l">
              <a:lnSpc>
                <a:spcPct val="100000"/>
              </a:lnSpc>
              <a:spcBef>
                <a:spcPts val="0"/>
              </a:spcBef>
              <a:spcAft>
                <a:spcPts val="0"/>
              </a:spcAft>
              <a:buNone/>
              <a:defRPr b="0" i="0" sz="2400" u="none" cap="none" strike="noStrike">
                <a:solidFill>
                  <a:schemeClr val="dk1"/>
                </a:solidFill>
                <a:latin typeface="Verdana"/>
                <a:ea typeface="Verdana"/>
                <a:cs typeface="Verdana"/>
                <a:sym typeface="Verdana"/>
              </a:defRPr>
            </a:lvl8pPr>
            <a:lvl9pPr indent="0" lvl="8" marL="6400800" marR="0" rtl="0" algn="l">
              <a:lnSpc>
                <a:spcPct val="100000"/>
              </a:lnSpc>
              <a:spcBef>
                <a:spcPts val="0"/>
              </a:spcBef>
              <a:spcAft>
                <a:spcPts val="0"/>
              </a:spcAft>
              <a:buNone/>
              <a:defRPr b="0" i="0" sz="2400" u="none" cap="none" strike="noStrike">
                <a:solidFill>
                  <a:schemeClr val="dk1"/>
                </a:solidFill>
                <a:latin typeface="Verdana"/>
                <a:ea typeface="Verdana"/>
                <a:cs typeface="Verdana"/>
                <a:sym typeface="Verdana"/>
              </a:defRPr>
            </a:lvl9pPr>
          </a:lstStyle>
          <a:p/>
        </p:txBody>
      </p:sp>
      <p:sp>
        <p:nvSpPr>
          <p:cNvPr id="66" name="Shape 66"/>
          <p:cNvSpPr txBox="1"/>
          <p:nvPr>
            <p:ph idx="12" type="sldNum"/>
          </p:nvPr>
        </p:nvSpPr>
        <p:spPr>
          <a:xfrm>
            <a:off x="6553200" y="6248400"/>
            <a:ext cx="1904999" cy="457200"/>
          </a:xfrm>
          <a:prstGeom prst="rect">
            <a:avLst/>
          </a:prstGeom>
          <a:noFill/>
          <a:ln>
            <a:noFill/>
          </a:ln>
        </p:spPr>
        <p:txBody>
          <a:bodyPr anchorCtr="0" anchor="t" bIns="45700" lIns="91425" rIns="91425" tIns="45700">
            <a:noAutofit/>
          </a:bodyPr>
          <a:lstStyle/>
          <a:p>
            <a:pPr indent="0" lvl="0" marL="0" marR="0" rtl="0" algn="r">
              <a:lnSpc>
                <a:spcPct val="100000"/>
              </a:lnSpc>
              <a:spcBef>
                <a:spcPts val="0"/>
              </a:spcBef>
              <a:spcAft>
                <a:spcPts val="0"/>
              </a:spcAft>
              <a:buClr>
                <a:schemeClr val="dk1"/>
              </a:buClr>
              <a:buSzPct val="25000"/>
              <a:buFont typeface="Times New Roman"/>
              <a:buNone/>
            </a:pPr>
            <a:fld id="{00000000-1234-1234-1234-123412341234}" type="slidenum">
              <a:rPr b="0" i="0" lang="en-US" sz="1400" u="none">
                <a:solidFill>
                  <a:schemeClr val="dk1"/>
                </a:solidFill>
                <a:latin typeface="Times New Roman"/>
                <a:ea typeface="Times New Roman"/>
                <a:cs typeface="Times New Roman"/>
                <a:sym typeface="Times New Roman"/>
              </a:rPr>
              <a:t>‹#›</a:t>
            </a:fld>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picTx">
  <p:cSld name="Immagine con didascalia">
    <p:spTree>
      <p:nvGrpSpPr>
        <p:cNvPr id="67" name="Shape 67"/>
        <p:cNvGrpSpPr/>
        <p:nvPr/>
      </p:nvGrpSpPr>
      <p:grpSpPr>
        <a:xfrm>
          <a:off x="0" y="0"/>
          <a:ext cx="0" cy="0"/>
          <a:chOff x="0" y="0"/>
          <a:chExt cx="0" cy="0"/>
        </a:xfrm>
      </p:grpSpPr>
      <p:sp>
        <p:nvSpPr>
          <p:cNvPr id="68" name="Shape 68"/>
          <p:cNvSpPr txBox="1"/>
          <p:nvPr>
            <p:ph type="title"/>
          </p:nvPr>
        </p:nvSpPr>
        <p:spPr>
          <a:xfrm>
            <a:off x="630237" y="457200"/>
            <a:ext cx="2949575" cy="1600199"/>
          </a:xfrm>
          <a:prstGeom prst="rect">
            <a:avLst/>
          </a:prstGeom>
          <a:noFill/>
          <a:ln>
            <a:noFill/>
          </a:ln>
        </p:spPr>
        <p:txBody>
          <a:bodyPr anchorCtr="0" anchor="b" bIns="91425" lIns="91425" rIns="91425" tIns="91425"/>
          <a:lstStyle>
            <a:lvl1pPr indent="0" lvl="0" marL="0" marR="0" rtl="0" algn="ctr">
              <a:spcBef>
                <a:spcPts val="0"/>
              </a:spcBef>
              <a:spcAft>
                <a:spcPts val="0"/>
              </a:spcAft>
              <a:buNone/>
              <a:defRPr b="0" i="0" sz="3200" u="none" cap="none" strike="noStrike">
                <a:solidFill>
                  <a:schemeClr val="dk2"/>
                </a:solidFill>
                <a:latin typeface="Times New Roman"/>
                <a:ea typeface="Times New Roman"/>
                <a:cs typeface="Times New Roman"/>
                <a:sym typeface="Times New Roman"/>
              </a:defRPr>
            </a:lvl1pPr>
            <a:lvl2pPr indent="0" lvl="1" marL="0" marR="0" rtl="0" algn="ctr">
              <a:spcBef>
                <a:spcPts val="0"/>
              </a:spcBef>
              <a:spcAft>
                <a:spcPts val="0"/>
              </a:spcAft>
              <a:buNone/>
              <a:defRPr b="0" i="0" sz="4400" u="none" cap="none" strike="noStrike">
                <a:solidFill>
                  <a:schemeClr val="dk2"/>
                </a:solidFill>
                <a:latin typeface="Times New Roman"/>
                <a:ea typeface="Times New Roman"/>
                <a:cs typeface="Times New Roman"/>
                <a:sym typeface="Times New Roman"/>
              </a:defRPr>
            </a:lvl2pPr>
            <a:lvl3pPr indent="0" lvl="2" marL="0" marR="0" rtl="0" algn="ctr">
              <a:spcBef>
                <a:spcPts val="0"/>
              </a:spcBef>
              <a:spcAft>
                <a:spcPts val="0"/>
              </a:spcAft>
              <a:buNone/>
              <a:defRPr b="0" i="0" sz="4400" u="none" cap="none" strike="noStrike">
                <a:solidFill>
                  <a:schemeClr val="dk2"/>
                </a:solidFill>
                <a:latin typeface="Times New Roman"/>
                <a:ea typeface="Times New Roman"/>
                <a:cs typeface="Times New Roman"/>
                <a:sym typeface="Times New Roman"/>
              </a:defRPr>
            </a:lvl3pPr>
            <a:lvl4pPr indent="0" lvl="3" marL="0" marR="0" rtl="0" algn="ctr">
              <a:spcBef>
                <a:spcPts val="0"/>
              </a:spcBef>
              <a:spcAft>
                <a:spcPts val="0"/>
              </a:spcAft>
              <a:buNone/>
              <a:defRPr b="0" i="0" sz="4400" u="none" cap="none" strike="noStrike">
                <a:solidFill>
                  <a:schemeClr val="dk2"/>
                </a:solidFill>
                <a:latin typeface="Times New Roman"/>
                <a:ea typeface="Times New Roman"/>
                <a:cs typeface="Times New Roman"/>
                <a:sym typeface="Times New Roman"/>
              </a:defRPr>
            </a:lvl4pPr>
            <a:lvl5pPr indent="0" lvl="4" marL="0" marR="0" rtl="0" algn="ctr">
              <a:spcBef>
                <a:spcPts val="0"/>
              </a:spcBef>
              <a:spcAft>
                <a:spcPts val="0"/>
              </a:spcAft>
              <a:buNone/>
              <a:defRPr b="0" i="0" sz="4400" u="none" cap="none" strike="noStrike">
                <a:solidFill>
                  <a:schemeClr val="dk2"/>
                </a:solidFill>
                <a:latin typeface="Times New Roman"/>
                <a:ea typeface="Times New Roman"/>
                <a:cs typeface="Times New Roman"/>
                <a:sym typeface="Times New Roman"/>
              </a:defRPr>
            </a:lvl5pPr>
            <a:lvl6pPr indent="0" lvl="5" marL="457200" marR="0" rtl="0" algn="ctr">
              <a:spcBef>
                <a:spcPts val="0"/>
              </a:spcBef>
              <a:spcAft>
                <a:spcPts val="0"/>
              </a:spcAft>
              <a:buNone/>
              <a:defRPr b="0" i="0" sz="4400" u="none" cap="none" strike="noStrike">
                <a:solidFill>
                  <a:schemeClr val="dk2"/>
                </a:solidFill>
                <a:latin typeface="Times New Roman"/>
                <a:ea typeface="Times New Roman"/>
                <a:cs typeface="Times New Roman"/>
                <a:sym typeface="Times New Roman"/>
              </a:defRPr>
            </a:lvl6pPr>
            <a:lvl7pPr indent="0" lvl="6" marL="914400" marR="0" rtl="0" algn="ctr">
              <a:spcBef>
                <a:spcPts val="0"/>
              </a:spcBef>
              <a:spcAft>
                <a:spcPts val="0"/>
              </a:spcAft>
              <a:buNone/>
              <a:defRPr b="0" i="0" sz="4400" u="none" cap="none" strike="noStrike">
                <a:solidFill>
                  <a:schemeClr val="dk2"/>
                </a:solidFill>
                <a:latin typeface="Times New Roman"/>
                <a:ea typeface="Times New Roman"/>
                <a:cs typeface="Times New Roman"/>
                <a:sym typeface="Times New Roman"/>
              </a:defRPr>
            </a:lvl7pPr>
            <a:lvl8pPr indent="0" lvl="7" marL="1371600" marR="0" rtl="0" algn="ctr">
              <a:spcBef>
                <a:spcPts val="0"/>
              </a:spcBef>
              <a:spcAft>
                <a:spcPts val="0"/>
              </a:spcAft>
              <a:buNone/>
              <a:defRPr b="0" i="0" sz="4400" u="none" cap="none" strike="noStrike">
                <a:solidFill>
                  <a:schemeClr val="dk2"/>
                </a:solidFill>
                <a:latin typeface="Times New Roman"/>
                <a:ea typeface="Times New Roman"/>
                <a:cs typeface="Times New Roman"/>
                <a:sym typeface="Times New Roman"/>
              </a:defRPr>
            </a:lvl8pPr>
            <a:lvl9pPr indent="0" lvl="8" marL="1828800" marR="0" rtl="0" algn="ctr">
              <a:spcBef>
                <a:spcPts val="0"/>
              </a:spcBef>
              <a:spcAft>
                <a:spcPts val="0"/>
              </a:spcAft>
              <a:buNone/>
              <a:defRPr b="0" i="0" sz="4400" u="none" cap="none" strike="noStrike">
                <a:solidFill>
                  <a:schemeClr val="dk2"/>
                </a:solidFill>
                <a:latin typeface="Times New Roman"/>
                <a:ea typeface="Times New Roman"/>
                <a:cs typeface="Times New Roman"/>
                <a:sym typeface="Times New Roman"/>
              </a:defRPr>
            </a:lvl9pPr>
          </a:lstStyle>
          <a:p/>
        </p:txBody>
      </p:sp>
      <p:sp>
        <p:nvSpPr>
          <p:cNvPr id="69" name="Shape 69"/>
          <p:cNvSpPr/>
          <p:nvPr>
            <p:ph idx="2" type="pic"/>
          </p:nvPr>
        </p:nvSpPr>
        <p:spPr>
          <a:xfrm>
            <a:off x="3887787" y="987425"/>
            <a:ext cx="4629150" cy="4873624"/>
          </a:xfrm>
          <a:prstGeom prst="rect">
            <a:avLst/>
          </a:prstGeom>
          <a:noFill/>
          <a:ln>
            <a:noFill/>
          </a:ln>
        </p:spPr>
        <p:txBody>
          <a:bodyPr anchorCtr="0" anchor="t" bIns="91425" lIns="91425" rIns="91425" tIns="91425"/>
          <a:lstStyle>
            <a:lvl1pPr indent="0" lvl="0" marL="0" marR="0" rtl="0" algn="l">
              <a:spcBef>
                <a:spcPts val="640"/>
              </a:spcBef>
              <a:spcAft>
                <a:spcPts val="0"/>
              </a:spcAft>
              <a:buClr>
                <a:schemeClr val="dk1"/>
              </a:buClr>
              <a:buFont typeface="Times New Roman"/>
              <a:buNone/>
              <a:defRPr b="0" i="0" sz="3200" u="none" cap="none" strike="noStrike">
                <a:solidFill>
                  <a:schemeClr val="dk1"/>
                </a:solidFill>
                <a:latin typeface="Times New Roman"/>
                <a:ea typeface="Times New Roman"/>
                <a:cs typeface="Times New Roman"/>
                <a:sym typeface="Times New Roman"/>
              </a:defRPr>
            </a:lvl1pPr>
            <a:lvl2pPr indent="0" lvl="1" marL="457200" marR="0" rtl="0" algn="l">
              <a:spcBef>
                <a:spcPts val="560"/>
              </a:spcBef>
              <a:spcAft>
                <a:spcPts val="0"/>
              </a:spcAft>
              <a:buClr>
                <a:schemeClr val="dk1"/>
              </a:buClr>
              <a:buFont typeface="Times New Roman"/>
              <a:buNone/>
              <a:defRPr b="0" i="0" sz="2800" u="none" cap="none" strike="noStrike">
                <a:solidFill>
                  <a:schemeClr val="dk1"/>
                </a:solidFill>
                <a:latin typeface="Times New Roman"/>
                <a:ea typeface="Times New Roman"/>
                <a:cs typeface="Times New Roman"/>
                <a:sym typeface="Times New Roman"/>
              </a:defRPr>
            </a:lvl2pPr>
            <a:lvl3pPr indent="0" lvl="2" marL="914400" marR="0" rtl="0" algn="l">
              <a:spcBef>
                <a:spcPts val="480"/>
              </a:spcBef>
              <a:spcAft>
                <a:spcPts val="0"/>
              </a:spcAft>
              <a:buClr>
                <a:schemeClr val="dk1"/>
              </a:buClr>
              <a:buFont typeface="Times New Roman"/>
              <a:buNone/>
              <a:defRPr b="0" i="0" sz="2400" u="none" cap="none" strike="noStrike">
                <a:solidFill>
                  <a:schemeClr val="dk1"/>
                </a:solidFill>
                <a:latin typeface="Times New Roman"/>
                <a:ea typeface="Times New Roman"/>
                <a:cs typeface="Times New Roman"/>
                <a:sym typeface="Times New Roman"/>
              </a:defRPr>
            </a:lvl3pPr>
            <a:lvl4pPr indent="0" lvl="3" marL="1371600" marR="0" rtl="0" algn="l">
              <a:spcBef>
                <a:spcPts val="400"/>
              </a:spcBef>
              <a:spcAft>
                <a:spcPts val="0"/>
              </a:spcAft>
              <a:buClr>
                <a:schemeClr val="dk1"/>
              </a:buClr>
              <a:buFont typeface="Times New Roman"/>
              <a:buNone/>
              <a:defRPr b="0" i="0" sz="2000" u="none" cap="none" strike="noStrike">
                <a:solidFill>
                  <a:schemeClr val="dk1"/>
                </a:solidFill>
                <a:latin typeface="Times New Roman"/>
                <a:ea typeface="Times New Roman"/>
                <a:cs typeface="Times New Roman"/>
                <a:sym typeface="Times New Roman"/>
              </a:defRPr>
            </a:lvl4pPr>
            <a:lvl5pPr indent="0" lvl="4" marL="1828800" marR="0" rtl="0" algn="l">
              <a:spcBef>
                <a:spcPts val="400"/>
              </a:spcBef>
              <a:spcAft>
                <a:spcPts val="0"/>
              </a:spcAft>
              <a:buClr>
                <a:schemeClr val="dk1"/>
              </a:buClr>
              <a:buFont typeface="Times New Roman"/>
              <a:buNone/>
              <a:defRPr b="0" i="0" sz="2000" u="none" cap="none" strike="noStrike">
                <a:solidFill>
                  <a:schemeClr val="dk1"/>
                </a:solidFill>
                <a:latin typeface="Times New Roman"/>
                <a:ea typeface="Times New Roman"/>
                <a:cs typeface="Times New Roman"/>
                <a:sym typeface="Times New Roman"/>
              </a:defRPr>
            </a:lvl5pPr>
            <a:lvl6pPr indent="0" lvl="5" marL="2286000" marR="0" rtl="0" algn="l">
              <a:lnSpc>
                <a:spcPct val="90000"/>
              </a:lnSpc>
              <a:spcBef>
                <a:spcPts val="500"/>
              </a:spcBef>
              <a:buClr>
                <a:schemeClr val="dk1"/>
              </a:buClr>
              <a:buFont typeface="Arial"/>
              <a:buNone/>
              <a:defRPr b="0" i="0" sz="2000" u="none" cap="none" strike="noStrike">
                <a:solidFill>
                  <a:schemeClr val="dk1"/>
                </a:solidFill>
                <a:latin typeface="Times New Roman"/>
                <a:ea typeface="Times New Roman"/>
                <a:cs typeface="Times New Roman"/>
                <a:sym typeface="Times New Roman"/>
              </a:defRPr>
            </a:lvl6pPr>
            <a:lvl7pPr indent="0" lvl="6" marL="2743200" marR="0" rtl="0" algn="l">
              <a:lnSpc>
                <a:spcPct val="90000"/>
              </a:lnSpc>
              <a:spcBef>
                <a:spcPts val="500"/>
              </a:spcBef>
              <a:buClr>
                <a:schemeClr val="dk1"/>
              </a:buClr>
              <a:buFont typeface="Arial"/>
              <a:buNone/>
              <a:defRPr b="0" i="0" sz="2000" u="none" cap="none" strike="noStrike">
                <a:solidFill>
                  <a:schemeClr val="dk1"/>
                </a:solidFill>
                <a:latin typeface="Times New Roman"/>
                <a:ea typeface="Times New Roman"/>
                <a:cs typeface="Times New Roman"/>
                <a:sym typeface="Times New Roman"/>
              </a:defRPr>
            </a:lvl7pPr>
            <a:lvl8pPr indent="0" lvl="7" marL="3200400" marR="0" rtl="0" algn="l">
              <a:lnSpc>
                <a:spcPct val="90000"/>
              </a:lnSpc>
              <a:spcBef>
                <a:spcPts val="500"/>
              </a:spcBef>
              <a:buClr>
                <a:schemeClr val="dk1"/>
              </a:buClr>
              <a:buFont typeface="Arial"/>
              <a:buNone/>
              <a:defRPr b="0" i="0" sz="2000" u="none" cap="none" strike="noStrike">
                <a:solidFill>
                  <a:schemeClr val="dk1"/>
                </a:solidFill>
                <a:latin typeface="Times New Roman"/>
                <a:ea typeface="Times New Roman"/>
                <a:cs typeface="Times New Roman"/>
                <a:sym typeface="Times New Roman"/>
              </a:defRPr>
            </a:lvl8pPr>
            <a:lvl9pPr indent="0" lvl="8" marL="3657600" marR="0" rtl="0" algn="l">
              <a:lnSpc>
                <a:spcPct val="90000"/>
              </a:lnSpc>
              <a:spcBef>
                <a:spcPts val="500"/>
              </a:spcBef>
              <a:buClr>
                <a:schemeClr val="dk1"/>
              </a:buClr>
              <a:buFont typeface="Arial"/>
              <a:buNone/>
              <a:defRPr b="0" i="0" sz="2000" u="none" cap="none" strike="noStrike">
                <a:solidFill>
                  <a:schemeClr val="dk1"/>
                </a:solidFill>
                <a:latin typeface="Times New Roman"/>
                <a:ea typeface="Times New Roman"/>
                <a:cs typeface="Times New Roman"/>
                <a:sym typeface="Times New Roman"/>
              </a:defRPr>
            </a:lvl9pPr>
          </a:lstStyle>
          <a:p/>
        </p:txBody>
      </p:sp>
      <p:sp>
        <p:nvSpPr>
          <p:cNvPr id="70" name="Shape 70"/>
          <p:cNvSpPr txBox="1"/>
          <p:nvPr>
            <p:ph idx="1" type="body"/>
          </p:nvPr>
        </p:nvSpPr>
        <p:spPr>
          <a:xfrm>
            <a:off x="630237" y="2057400"/>
            <a:ext cx="2949575" cy="3811588"/>
          </a:xfrm>
          <a:prstGeom prst="rect">
            <a:avLst/>
          </a:prstGeom>
          <a:noFill/>
          <a:ln>
            <a:noFill/>
          </a:ln>
        </p:spPr>
        <p:txBody>
          <a:bodyPr anchorCtr="0" anchor="t" bIns="91425" lIns="91425" rIns="91425" tIns="91425"/>
          <a:lstStyle>
            <a:lvl1pPr indent="0" lvl="0" marL="0" marR="0" rtl="0" algn="l">
              <a:spcBef>
                <a:spcPts val="320"/>
              </a:spcBef>
              <a:spcAft>
                <a:spcPts val="0"/>
              </a:spcAft>
              <a:buClr>
                <a:schemeClr val="dk1"/>
              </a:buClr>
              <a:buFont typeface="Times New Roman"/>
              <a:buNone/>
              <a:defRPr b="0" i="0" sz="1600" u="none" cap="none" strike="noStrike">
                <a:solidFill>
                  <a:schemeClr val="dk1"/>
                </a:solidFill>
                <a:latin typeface="Times New Roman"/>
                <a:ea typeface="Times New Roman"/>
                <a:cs typeface="Times New Roman"/>
                <a:sym typeface="Times New Roman"/>
              </a:defRPr>
            </a:lvl1pPr>
            <a:lvl2pPr indent="0" lvl="1" marL="457200" marR="0" rtl="0" algn="l">
              <a:spcBef>
                <a:spcPts val="280"/>
              </a:spcBef>
              <a:spcAft>
                <a:spcPts val="0"/>
              </a:spcAft>
              <a:buClr>
                <a:schemeClr val="dk1"/>
              </a:buClr>
              <a:buFont typeface="Times New Roman"/>
              <a:buNone/>
              <a:defRPr b="0" i="0" sz="1400" u="none" cap="none" strike="noStrike">
                <a:solidFill>
                  <a:schemeClr val="dk1"/>
                </a:solidFill>
                <a:latin typeface="Times New Roman"/>
                <a:ea typeface="Times New Roman"/>
                <a:cs typeface="Times New Roman"/>
                <a:sym typeface="Times New Roman"/>
              </a:defRPr>
            </a:lvl2pPr>
            <a:lvl3pPr indent="0" lvl="2" marL="914400" marR="0" rtl="0" algn="l">
              <a:spcBef>
                <a:spcPts val="240"/>
              </a:spcBef>
              <a:spcAft>
                <a:spcPts val="0"/>
              </a:spcAft>
              <a:buClr>
                <a:schemeClr val="dk1"/>
              </a:buClr>
              <a:buFont typeface="Times New Roman"/>
              <a:buNone/>
              <a:defRPr b="0" i="0" sz="1200" u="none" cap="none" strike="noStrike">
                <a:solidFill>
                  <a:schemeClr val="dk1"/>
                </a:solidFill>
                <a:latin typeface="Times New Roman"/>
                <a:ea typeface="Times New Roman"/>
                <a:cs typeface="Times New Roman"/>
                <a:sym typeface="Times New Roman"/>
              </a:defRPr>
            </a:lvl3pPr>
            <a:lvl4pPr indent="0" lvl="3" marL="1371600" marR="0" rtl="0" algn="l">
              <a:spcBef>
                <a:spcPts val="200"/>
              </a:spcBef>
              <a:spcAft>
                <a:spcPts val="0"/>
              </a:spcAft>
              <a:buClr>
                <a:schemeClr val="dk1"/>
              </a:buClr>
              <a:buFont typeface="Times New Roman"/>
              <a:buNone/>
              <a:defRPr b="0" i="0" sz="1000" u="none" cap="none" strike="noStrike">
                <a:solidFill>
                  <a:schemeClr val="dk1"/>
                </a:solidFill>
                <a:latin typeface="Times New Roman"/>
                <a:ea typeface="Times New Roman"/>
                <a:cs typeface="Times New Roman"/>
                <a:sym typeface="Times New Roman"/>
              </a:defRPr>
            </a:lvl4pPr>
            <a:lvl5pPr indent="0" lvl="4" marL="1828800" marR="0" rtl="0" algn="l">
              <a:spcBef>
                <a:spcPts val="200"/>
              </a:spcBef>
              <a:spcAft>
                <a:spcPts val="0"/>
              </a:spcAft>
              <a:buClr>
                <a:schemeClr val="dk1"/>
              </a:buClr>
              <a:buFont typeface="Times New Roman"/>
              <a:buNone/>
              <a:defRPr b="0" i="0" sz="1000" u="none" cap="none" strike="noStrike">
                <a:solidFill>
                  <a:schemeClr val="dk1"/>
                </a:solidFill>
                <a:latin typeface="Times New Roman"/>
                <a:ea typeface="Times New Roman"/>
                <a:cs typeface="Times New Roman"/>
                <a:sym typeface="Times New Roman"/>
              </a:defRPr>
            </a:lvl5pPr>
            <a:lvl6pPr indent="0" lvl="5" marL="2286000" marR="0" rtl="0" algn="l">
              <a:lnSpc>
                <a:spcPct val="90000"/>
              </a:lnSpc>
              <a:spcBef>
                <a:spcPts val="500"/>
              </a:spcBef>
              <a:buClr>
                <a:schemeClr val="dk1"/>
              </a:buClr>
              <a:buFont typeface="Arial"/>
              <a:buNone/>
              <a:defRPr b="0" i="0" sz="1000" u="none" cap="none" strike="noStrike">
                <a:solidFill>
                  <a:schemeClr val="dk1"/>
                </a:solidFill>
                <a:latin typeface="Times New Roman"/>
                <a:ea typeface="Times New Roman"/>
                <a:cs typeface="Times New Roman"/>
                <a:sym typeface="Times New Roman"/>
              </a:defRPr>
            </a:lvl6pPr>
            <a:lvl7pPr indent="0" lvl="6" marL="2743200" marR="0" rtl="0" algn="l">
              <a:lnSpc>
                <a:spcPct val="90000"/>
              </a:lnSpc>
              <a:spcBef>
                <a:spcPts val="500"/>
              </a:spcBef>
              <a:buClr>
                <a:schemeClr val="dk1"/>
              </a:buClr>
              <a:buFont typeface="Arial"/>
              <a:buNone/>
              <a:defRPr b="0" i="0" sz="1000" u="none" cap="none" strike="noStrike">
                <a:solidFill>
                  <a:schemeClr val="dk1"/>
                </a:solidFill>
                <a:latin typeface="Times New Roman"/>
                <a:ea typeface="Times New Roman"/>
                <a:cs typeface="Times New Roman"/>
                <a:sym typeface="Times New Roman"/>
              </a:defRPr>
            </a:lvl7pPr>
            <a:lvl8pPr indent="0" lvl="7" marL="3200400" marR="0" rtl="0" algn="l">
              <a:lnSpc>
                <a:spcPct val="90000"/>
              </a:lnSpc>
              <a:spcBef>
                <a:spcPts val="500"/>
              </a:spcBef>
              <a:buClr>
                <a:schemeClr val="dk1"/>
              </a:buClr>
              <a:buFont typeface="Arial"/>
              <a:buNone/>
              <a:defRPr b="0" i="0" sz="1000" u="none" cap="none" strike="noStrike">
                <a:solidFill>
                  <a:schemeClr val="dk1"/>
                </a:solidFill>
                <a:latin typeface="Times New Roman"/>
                <a:ea typeface="Times New Roman"/>
                <a:cs typeface="Times New Roman"/>
                <a:sym typeface="Times New Roman"/>
              </a:defRPr>
            </a:lvl8pPr>
            <a:lvl9pPr indent="0" lvl="8" marL="3657600" marR="0" rtl="0" algn="l">
              <a:lnSpc>
                <a:spcPct val="90000"/>
              </a:lnSpc>
              <a:spcBef>
                <a:spcPts val="500"/>
              </a:spcBef>
              <a:buClr>
                <a:schemeClr val="dk1"/>
              </a:buClr>
              <a:buFont typeface="Arial"/>
              <a:buNone/>
              <a:defRPr b="0" i="0" sz="1000" u="none" cap="none" strike="noStrike">
                <a:solidFill>
                  <a:schemeClr val="dk1"/>
                </a:solidFill>
                <a:latin typeface="Times New Roman"/>
                <a:ea typeface="Times New Roman"/>
                <a:cs typeface="Times New Roman"/>
                <a:sym typeface="Times New Roman"/>
              </a:defRPr>
            </a:lvl9pPr>
          </a:lstStyle>
          <a:p/>
        </p:txBody>
      </p:sp>
      <p:sp>
        <p:nvSpPr>
          <p:cNvPr id="71" name="Shape 71"/>
          <p:cNvSpPr txBox="1"/>
          <p:nvPr>
            <p:ph idx="10" type="dt"/>
          </p:nvPr>
        </p:nvSpPr>
        <p:spPr>
          <a:xfrm>
            <a:off x="685800" y="6248400"/>
            <a:ext cx="1904999" cy="457200"/>
          </a:xfrm>
          <a:prstGeom prst="rect">
            <a:avLst/>
          </a:prstGeom>
          <a:noFill/>
          <a:ln>
            <a:noFill/>
          </a:ln>
        </p:spPr>
        <p:txBody>
          <a:bodyPr anchorCtr="0" anchor="t" bIns="91425" lIns="91425" rIns="91425" tIns="91425"/>
          <a:lstStyle>
            <a:lvl1pPr indent="0" lvl="0" marL="0" marR="0" rtl="0" algn="l">
              <a:lnSpc>
                <a:spcPct val="100000"/>
              </a:lnSpc>
              <a:spcBef>
                <a:spcPts val="0"/>
              </a:spcBef>
              <a:spcAft>
                <a:spcPts val="0"/>
              </a:spcAft>
              <a:buNone/>
              <a:defRPr b="0" i="0" sz="2400" u="none">
                <a:solidFill>
                  <a:schemeClr val="dk1"/>
                </a:solidFill>
                <a:latin typeface="Verdana"/>
                <a:ea typeface="Verdana"/>
                <a:cs typeface="Verdana"/>
                <a:sym typeface="Verdana"/>
              </a:defRPr>
            </a:lvl1pPr>
            <a:lvl2pPr indent="0" lvl="1" marL="457200" marR="0" rtl="0" algn="l">
              <a:lnSpc>
                <a:spcPct val="100000"/>
              </a:lnSpc>
              <a:spcBef>
                <a:spcPts val="0"/>
              </a:spcBef>
              <a:spcAft>
                <a:spcPts val="0"/>
              </a:spcAft>
              <a:buNone/>
              <a:defRPr b="0" i="0" sz="2400" u="none" cap="none" strike="noStrike">
                <a:solidFill>
                  <a:schemeClr val="dk1"/>
                </a:solidFill>
                <a:latin typeface="Verdana"/>
                <a:ea typeface="Verdana"/>
                <a:cs typeface="Verdana"/>
                <a:sym typeface="Verdana"/>
              </a:defRPr>
            </a:lvl2pPr>
            <a:lvl3pPr indent="0" lvl="2" marL="914400" marR="0" rtl="0" algn="l">
              <a:lnSpc>
                <a:spcPct val="100000"/>
              </a:lnSpc>
              <a:spcBef>
                <a:spcPts val="0"/>
              </a:spcBef>
              <a:spcAft>
                <a:spcPts val="0"/>
              </a:spcAft>
              <a:buNone/>
              <a:defRPr b="0" i="0" sz="2400" u="none" cap="none" strike="noStrike">
                <a:solidFill>
                  <a:schemeClr val="dk1"/>
                </a:solidFill>
                <a:latin typeface="Verdana"/>
                <a:ea typeface="Verdana"/>
                <a:cs typeface="Verdana"/>
                <a:sym typeface="Verdana"/>
              </a:defRPr>
            </a:lvl3pPr>
            <a:lvl4pPr indent="0" lvl="3" marL="1371600" marR="0" rtl="0" algn="l">
              <a:lnSpc>
                <a:spcPct val="100000"/>
              </a:lnSpc>
              <a:spcBef>
                <a:spcPts val="0"/>
              </a:spcBef>
              <a:spcAft>
                <a:spcPts val="0"/>
              </a:spcAft>
              <a:buNone/>
              <a:defRPr b="0" i="0" sz="2400" u="none" cap="none" strike="noStrike">
                <a:solidFill>
                  <a:schemeClr val="dk1"/>
                </a:solidFill>
                <a:latin typeface="Verdana"/>
                <a:ea typeface="Verdana"/>
                <a:cs typeface="Verdana"/>
                <a:sym typeface="Verdana"/>
              </a:defRPr>
            </a:lvl4pPr>
            <a:lvl5pPr indent="0" lvl="4" marL="1828800" marR="0" rtl="0" algn="l">
              <a:lnSpc>
                <a:spcPct val="100000"/>
              </a:lnSpc>
              <a:spcBef>
                <a:spcPts val="0"/>
              </a:spcBef>
              <a:spcAft>
                <a:spcPts val="0"/>
              </a:spcAft>
              <a:buNone/>
              <a:defRPr b="0" i="0" sz="2400" u="none" cap="none" strike="noStrike">
                <a:solidFill>
                  <a:schemeClr val="dk1"/>
                </a:solidFill>
                <a:latin typeface="Verdana"/>
                <a:ea typeface="Verdana"/>
                <a:cs typeface="Verdana"/>
                <a:sym typeface="Verdana"/>
              </a:defRPr>
            </a:lvl5pPr>
            <a:lvl6pPr indent="0" lvl="5" marL="2286000" marR="0" rtl="0" algn="l">
              <a:lnSpc>
                <a:spcPct val="100000"/>
              </a:lnSpc>
              <a:spcBef>
                <a:spcPts val="0"/>
              </a:spcBef>
              <a:spcAft>
                <a:spcPts val="0"/>
              </a:spcAft>
              <a:buNone/>
              <a:defRPr b="0" i="0" sz="2400" u="none" cap="none" strike="noStrike">
                <a:solidFill>
                  <a:schemeClr val="dk1"/>
                </a:solidFill>
                <a:latin typeface="Verdana"/>
                <a:ea typeface="Verdana"/>
                <a:cs typeface="Verdana"/>
                <a:sym typeface="Verdana"/>
              </a:defRPr>
            </a:lvl6pPr>
            <a:lvl7pPr indent="0" lvl="6" marL="3200400" marR="0" rtl="0" algn="l">
              <a:lnSpc>
                <a:spcPct val="100000"/>
              </a:lnSpc>
              <a:spcBef>
                <a:spcPts val="0"/>
              </a:spcBef>
              <a:spcAft>
                <a:spcPts val="0"/>
              </a:spcAft>
              <a:buNone/>
              <a:defRPr b="0" i="0" sz="2400" u="none" cap="none" strike="noStrike">
                <a:solidFill>
                  <a:schemeClr val="dk1"/>
                </a:solidFill>
                <a:latin typeface="Verdana"/>
                <a:ea typeface="Verdana"/>
                <a:cs typeface="Verdana"/>
                <a:sym typeface="Verdana"/>
              </a:defRPr>
            </a:lvl7pPr>
            <a:lvl8pPr indent="0" lvl="7" marL="4572000" marR="0" rtl="0" algn="l">
              <a:lnSpc>
                <a:spcPct val="100000"/>
              </a:lnSpc>
              <a:spcBef>
                <a:spcPts val="0"/>
              </a:spcBef>
              <a:spcAft>
                <a:spcPts val="0"/>
              </a:spcAft>
              <a:buNone/>
              <a:defRPr b="0" i="0" sz="2400" u="none" cap="none" strike="noStrike">
                <a:solidFill>
                  <a:schemeClr val="dk1"/>
                </a:solidFill>
                <a:latin typeface="Verdana"/>
                <a:ea typeface="Verdana"/>
                <a:cs typeface="Verdana"/>
                <a:sym typeface="Verdana"/>
              </a:defRPr>
            </a:lvl8pPr>
            <a:lvl9pPr indent="0" lvl="8" marL="6400800" marR="0" rtl="0" algn="l">
              <a:lnSpc>
                <a:spcPct val="100000"/>
              </a:lnSpc>
              <a:spcBef>
                <a:spcPts val="0"/>
              </a:spcBef>
              <a:spcAft>
                <a:spcPts val="0"/>
              </a:spcAft>
              <a:buNone/>
              <a:defRPr b="0" i="0" sz="2400" u="none" cap="none" strike="noStrike">
                <a:solidFill>
                  <a:schemeClr val="dk1"/>
                </a:solidFill>
                <a:latin typeface="Verdana"/>
                <a:ea typeface="Verdana"/>
                <a:cs typeface="Verdana"/>
                <a:sym typeface="Verdana"/>
              </a:defRPr>
            </a:lvl9pPr>
          </a:lstStyle>
          <a:p/>
        </p:txBody>
      </p:sp>
      <p:sp>
        <p:nvSpPr>
          <p:cNvPr id="72" name="Shape 72"/>
          <p:cNvSpPr txBox="1"/>
          <p:nvPr>
            <p:ph idx="11" type="ftr"/>
          </p:nvPr>
        </p:nvSpPr>
        <p:spPr>
          <a:xfrm>
            <a:off x="3124200" y="6248400"/>
            <a:ext cx="2895600" cy="457200"/>
          </a:xfrm>
          <a:prstGeom prst="rect">
            <a:avLst/>
          </a:prstGeom>
          <a:noFill/>
          <a:ln>
            <a:noFill/>
          </a:ln>
        </p:spPr>
        <p:txBody>
          <a:bodyPr anchorCtr="0" anchor="t" bIns="91425" lIns="91425" rIns="91425" tIns="91425"/>
          <a:lstStyle>
            <a:lvl1pPr indent="0" lvl="0" marL="0" marR="0" rtl="0" algn="l">
              <a:lnSpc>
                <a:spcPct val="100000"/>
              </a:lnSpc>
              <a:spcBef>
                <a:spcPts val="0"/>
              </a:spcBef>
              <a:spcAft>
                <a:spcPts val="0"/>
              </a:spcAft>
              <a:buNone/>
              <a:defRPr b="0" i="0" sz="2400" u="none">
                <a:solidFill>
                  <a:schemeClr val="dk1"/>
                </a:solidFill>
                <a:latin typeface="Verdana"/>
                <a:ea typeface="Verdana"/>
                <a:cs typeface="Verdana"/>
                <a:sym typeface="Verdana"/>
              </a:defRPr>
            </a:lvl1pPr>
            <a:lvl2pPr indent="0" lvl="1" marL="457200" marR="0" rtl="0" algn="l">
              <a:lnSpc>
                <a:spcPct val="100000"/>
              </a:lnSpc>
              <a:spcBef>
                <a:spcPts val="0"/>
              </a:spcBef>
              <a:spcAft>
                <a:spcPts val="0"/>
              </a:spcAft>
              <a:buNone/>
              <a:defRPr b="0" i="0" sz="2400" u="none" cap="none" strike="noStrike">
                <a:solidFill>
                  <a:schemeClr val="dk1"/>
                </a:solidFill>
                <a:latin typeface="Verdana"/>
                <a:ea typeface="Verdana"/>
                <a:cs typeface="Verdana"/>
                <a:sym typeface="Verdana"/>
              </a:defRPr>
            </a:lvl2pPr>
            <a:lvl3pPr indent="0" lvl="2" marL="914400" marR="0" rtl="0" algn="l">
              <a:lnSpc>
                <a:spcPct val="100000"/>
              </a:lnSpc>
              <a:spcBef>
                <a:spcPts val="0"/>
              </a:spcBef>
              <a:spcAft>
                <a:spcPts val="0"/>
              </a:spcAft>
              <a:buNone/>
              <a:defRPr b="0" i="0" sz="2400" u="none" cap="none" strike="noStrike">
                <a:solidFill>
                  <a:schemeClr val="dk1"/>
                </a:solidFill>
                <a:latin typeface="Verdana"/>
                <a:ea typeface="Verdana"/>
                <a:cs typeface="Verdana"/>
                <a:sym typeface="Verdana"/>
              </a:defRPr>
            </a:lvl3pPr>
            <a:lvl4pPr indent="0" lvl="3" marL="1371600" marR="0" rtl="0" algn="l">
              <a:lnSpc>
                <a:spcPct val="100000"/>
              </a:lnSpc>
              <a:spcBef>
                <a:spcPts val="0"/>
              </a:spcBef>
              <a:spcAft>
                <a:spcPts val="0"/>
              </a:spcAft>
              <a:buNone/>
              <a:defRPr b="0" i="0" sz="2400" u="none" cap="none" strike="noStrike">
                <a:solidFill>
                  <a:schemeClr val="dk1"/>
                </a:solidFill>
                <a:latin typeface="Verdana"/>
                <a:ea typeface="Verdana"/>
                <a:cs typeface="Verdana"/>
                <a:sym typeface="Verdana"/>
              </a:defRPr>
            </a:lvl4pPr>
            <a:lvl5pPr indent="0" lvl="4" marL="1828800" marR="0" rtl="0" algn="l">
              <a:lnSpc>
                <a:spcPct val="100000"/>
              </a:lnSpc>
              <a:spcBef>
                <a:spcPts val="0"/>
              </a:spcBef>
              <a:spcAft>
                <a:spcPts val="0"/>
              </a:spcAft>
              <a:buNone/>
              <a:defRPr b="0" i="0" sz="2400" u="none" cap="none" strike="noStrike">
                <a:solidFill>
                  <a:schemeClr val="dk1"/>
                </a:solidFill>
                <a:latin typeface="Verdana"/>
                <a:ea typeface="Verdana"/>
                <a:cs typeface="Verdana"/>
                <a:sym typeface="Verdana"/>
              </a:defRPr>
            </a:lvl5pPr>
            <a:lvl6pPr indent="0" lvl="5" marL="2286000" marR="0" rtl="0" algn="l">
              <a:lnSpc>
                <a:spcPct val="100000"/>
              </a:lnSpc>
              <a:spcBef>
                <a:spcPts val="0"/>
              </a:spcBef>
              <a:spcAft>
                <a:spcPts val="0"/>
              </a:spcAft>
              <a:buNone/>
              <a:defRPr b="0" i="0" sz="2400" u="none" cap="none" strike="noStrike">
                <a:solidFill>
                  <a:schemeClr val="dk1"/>
                </a:solidFill>
                <a:latin typeface="Verdana"/>
                <a:ea typeface="Verdana"/>
                <a:cs typeface="Verdana"/>
                <a:sym typeface="Verdana"/>
              </a:defRPr>
            </a:lvl6pPr>
            <a:lvl7pPr indent="0" lvl="6" marL="3200400" marR="0" rtl="0" algn="l">
              <a:lnSpc>
                <a:spcPct val="100000"/>
              </a:lnSpc>
              <a:spcBef>
                <a:spcPts val="0"/>
              </a:spcBef>
              <a:spcAft>
                <a:spcPts val="0"/>
              </a:spcAft>
              <a:buNone/>
              <a:defRPr b="0" i="0" sz="2400" u="none" cap="none" strike="noStrike">
                <a:solidFill>
                  <a:schemeClr val="dk1"/>
                </a:solidFill>
                <a:latin typeface="Verdana"/>
                <a:ea typeface="Verdana"/>
                <a:cs typeface="Verdana"/>
                <a:sym typeface="Verdana"/>
              </a:defRPr>
            </a:lvl7pPr>
            <a:lvl8pPr indent="0" lvl="7" marL="4572000" marR="0" rtl="0" algn="l">
              <a:lnSpc>
                <a:spcPct val="100000"/>
              </a:lnSpc>
              <a:spcBef>
                <a:spcPts val="0"/>
              </a:spcBef>
              <a:spcAft>
                <a:spcPts val="0"/>
              </a:spcAft>
              <a:buNone/>
              <a:defRPr b="0" i="0" sz="2400" u="none" cap="none" strike="noStrike">
                <a:solidFill>
                  <a:schemeClr val="dk1"/>
                </a:solidFill>
                <a:latin typeface="Verdana"/>
                <a:ea typeface="Verdana"/>
                <a:cs typeface="Verdana"/>
                <a:sym typeface="Verdana"/>
              </a:defRPr>
            </a:lvl8pPr>
            <a:lvl9pPr indent="0" lvl="8" marL="6400800" marR="0" rtl="0" algn="l">
              <a:lnSpc>
                <a:spcPct val="100000"/>
              </a:lnSpc>
              <a:spcBef>
                <a:spcPts val="0"/>
              </a:spcBef>
              <a:spcAft>
                <a:spcPts val="0"/>
              </a:spcAft>
              <a:buNone/>
              <a:defRPr b="0" i="0" sz="2400" u="none" cap="none" strike="noStrike">
                <a:solidFill>
                  <a:schemeClr val="dk1"/>
                </a:solidFill>
                <a:latin typeface="Verdana"/>
                <a:ea typeface="Verdana"/>
                <a:cs typeface="Verdana"/>
                <a:sym typeface="Verdana"/>
              </a:defRPr>
            </a:lvl9pPr>
          </a:lstStyle>
          <a:p/>
        </p:txBody>
      </p:sp>
      <p:sp>
        <p:nvSpPr>
          <p:cNvPr id="73" name="Shape 73"/>
          <p:cNvSpPr txBox="1"/>
          <p:nvPr>
            <p:ph idx="12" type="sldNum"/>
          </p:nvPr>
        </p:nvSpPr>
        <p:spPr>
          <a:xfrm>
            <a:off x="6553200" y="6248400"/>
            <a:ext cx="1904999" cy="457200"/>
          </a:xfrm>
          <a:prstGeom prst="rect">
            <a:avLst/>
          </a:prstGeom>
          <a:noFill/>
          <a:ln>
            <a:noFill/>
          </a:ln>
        </p:spPr>
        <p:txBody>
          <a:bodyPr anchorCtr="0" anchor="t" bIns="45700" lIns="91425" rIns="91425" tIns="45700">
            <a:noAutofit/>
          </a:bodyPr>
          <a:lstStyle/>
          <a:p>
            <a:pPr indent="0" lvl="0" marL="0" marR="0" rtl="0" algn="r">
              <a:lnSpc>
                <a:spcPct val="100000"/>
              </a:lnSpc>
              <a:spcBef>
                <a:spcPts val="0"/>
              </a:spcBef>
              <a:spcAft>
                <a:spcPts val="0"/>
              </a:spcAft>
              <a:buClr>
                <a:schemeClr val="dk1"/>
              </a:buClr>
              <a:buSzPct val="25000"/>
              <a:buFont typeface="Times New Roman"/>
              <a:buNone/>
            </a:pPr>
            <a:fld id="{00000000-1234-1234-1234-123412341234}" type="slidenum">
              <a:rPr b="0" i="0" lang="en-US" sz="1400" u="none">
                <a:solidFill>
                  <a:schemeClr val="dk1"/>
                </a:solidFill>
                <a:latin typeface="Times New Roman"/>
                <a:ea typeface="Times New Roman"/>
                <a:cs typeface="Times New Roman"/>
                <a:sym typeface="Times New Roman"/>
              </a:rPr>
              <a:t>‹#›</a:t>
            </a:fld>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0.xml"/><Relationship Id="rId10" Type="http://schemas.openxmlformats.org/officeDocument/2006/relationships/slideLayout" Target="../slideLayouts/slideLayout9.xml"/><Relationship Id="rId13" Type="http://schemas.openxmlformats.org/officeDocument/2006/relationships/slideLayout" Target="../slideLayouts/slideLayout12.xml"/><Relationship Id="rId12" Type="http://schemas.openxmlformats.org/officeDocument/2006/relationships/slideLayout" Target="../slideLayouts/slideLayout11.xml"/><Relationship Id="rId1" Type="http://schemas.openxmlformats.org/officeDocument/2006/relationships/image" Target="../media/image00.png"/><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9" Type="http://schemas.openxmlformats.org/officeDocument/2006/relationships/slideLayout" Target="../slideLayouts/slideLayout8.xml"/><Relationship Id="rId15" Type="http://schemas.openxmlformats.org/officeDocument/2006/relationships/slideLayout" Target="../slideLayouts/slideLayout14.xml"/><Relationship Id="rId14" Type="http://schemas.openxmlformats.org/officeDocument/2006/relationships/slideLayout" Target="../slideLayouts/slideLayout13.xml"/><Relationship Id="rId17" Type="http://schemas.openxmlformats.org/officeDocument/2006/relationships/theme" Target="../theme/theme1.xml"/><Relationship Id="rId16" Type="http://schemas.openxmlformats.org/officeDocument/2006/relationships/slideLayout" Target="../slideLayouts/slideLayout15.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slideLayout" Target="../slideLayouts/slideLayout6.xml"/><Relationship Id="rId8" Type="http://schemas.openxmlformats.org/officeDocument/2006/relationships/slideLayout" Target="../slideLayouts/slideLayout7.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chemeClr val="lt1"/>
        </a:solidFill>
      </p:bgPr>
    </p:bg>
    <p:spTree>
      <p:nvGrpSpPr>
        <p:cNvPr id="9" name="Shape 9"/>
        <p:cNvGrpSpPr/>
        <p:nvPr/>
      </p:nvGrpSpPr>
      <p:grpSpPr>
        <a:xfrm>
          <a:off x="0" y="0"/>
          <a:ext cx="0" cy="0"/>
          <a:chOff x="0" y="0"/>
          <a:chExt cx="0" cy="0"/>
        </a:xfrm>
      </p:grpSpPr>
      <p:sp>
        <p:nvSpPr>
          <p:cNvPr id="10" name="Shape 10"/>
          <p:cNvSpPr txBox="1"/>
          <p:nvPr>
            <p:ph type="title"/>
          </p:nvPr>
        </p:nvSpPr>
        <p:spPr>
          <a:xfrm>
            <a:off x="685800" y="609600"/>
            <a:ext cx="7772400" cy="1143000"/>
          </a:xfrm>
          <a:prstGeom prst="rect">
            <a:avLst/>
          </a:prstGeom>
          <a:noFill/>
          <a:ln>
            <a:noFill/>
          </a:ln>
        </p:spPr>
        <p:txBody>
          <a:bodyPr anchorCtr="0" anchor="ctr" bIns="91425" lIns="91425" rIns="91425" tIns="91425"/>
          <a:lstStyle>
            <a:lvl1pPr indent="0" lvl="0" marL="0" marR="0" rtl="0" algn="ctr">
              <a:spcBef>
                <a:spcPts val="0"/>
              </a:spcBef>
              <a:spcAft>
                <a:spcPts val="0"/>
              </a:spcAft>
              <a:buNone/>
              <a:defRPr b="0" i="0" sz="4400" u="none" cap="none" strike="noStrike">
                <a:solidFill>
                  <a:schemeClr val="dk2"/>
                </a:solidFill>
                <a:latin typeface="Times New Roman"/>
                <a:ea typeface="Times New Roman"/>
                <a:cs typeface="Times New Roman"/>
                <a:sym typeface="Times New Roman"/>
              </a:defRPr>
            </a:lvl1pPr>
            <a:lvl2pPr indent="0" lvl="1" marL="0" marR="0" rtl="0" algn="ctr">
              <a:spcBef>
                <a:spcPts val="0"/>
              </a:spcBef>
              <a:spcAft>
                <a:spcPts val="0"/>
              </a:spcAft>
              <a:buNone/>
              <a:defRPr b="0" i="0" sz="4400" u="none" cap="none" strike="noStrike">
                <a:solidFill>
                  <a:schemeClr val="dk2"/>
                </a:solidFill>
                <a:latin typeface="Times New Roman"/>
                <a:ea typeface="Times New Roman"/>
                <a:cs typeface="Times New Roman"/>
                <a:sym typeface="Times New Roman"/>
              </a:defRPr>
            </a:lvl2pPr>
            <a:lvl3pPr indent="0" lvl="2" marL="0" marR="0" rtl="0" algn="ctr">
              <a:spcBef>
                <a:spcPts val="0"/>
              </a:spcBef>
              <a:spcAft>
                <a:spcPts val="0"/>
              </a:spcAft>
              <a:buNone/>
              <a:defRPr b="0" i="0" sz="4400" u="none" cap="none" strike="noStrike">
                <a:solidFill>
                  <a:schemeClr val="dk2"/>
                </a:solidFill>
                <a:latin typeface="Times New Roman"/>
                <a:ea typeface="Times New Roman"/>
                <a:cs typeface="Times New Roman"/>
                <a:sym typeface="Times New Roman"/>
              </a:defRPr>
            </a:lvl3pPr>
            <a:lvl4pPr indent="0" lvl="3" marL="0" marR="0" rtl="0" algn="ctr">
              <a:spcBef>
                <a:spcPts val="0"/>
              </a:spcBef>
              <a:spcAft>
                <a:spcPts val="0"/>
              </a:spcAft>
              <a:buNone/>
              <a:defRPr b="0" i="0" sz="4400" u="none" cap="none" strike="noStrike">
                <a:solidFill>
                  <a:schemeClr val="dk2"/>
                </a:solidFill>
                <a:latin typeface="Times New Roman"/>
                <a:ea typeface="Times New Roman"/>
                <a:cs typeface="Times New Roman"/>
                <a:sym typeface="Times New Roman"/>
              </a:defRPr>
            </a:lvl4pPr>
            <a:lvl5pPr indent="0" lvl="4" marL="0" marR="0" rtl="0" algn="ctr">
              <a:spcBef>
                <a:spcPts val="0"/>
              </a:spcBef>
              <a:spcAft>
                <a:spcPts val="0"/>
              </a:spcAft>
              <a:buNone/>
              <a:defRPr b="0" i="0" sz="4400" u="none" cap="none" strike="noStrike">
                <a:solidFill>
                  <a:schemeClr val="dk2"/>
                </a:solidFill>
                <a:latin typeface="Times New Roman"/>
                <a:ea typeface="Times New Roman"/>
                <a:cs typeface="Times New Roman"/>
                <a:sym typeface="Times New Roman"/>
              </a:defRPr>
            </a:lvl5pPr>
            <a:lvl6pPr indent="0" lvl="5" marL="457200" marR="0" rtl="0" algn="ctr">
              <a:spcBef>
                <a:spcPts val="0"/>
              </a:spcBef>
              <a:spcAft>
                <a:spcPts val="0"/>
              </a:spcAft>
              <a:buNone/>
              <a:defRPr b="0" i="0" sz="4400" u="none" cap="none" strike="noStrike">
                <a:solidFill>
                  <a:schemeClr val="dk2"/>
                </a:solidFill>
                <a:latin typeface="Times New Roman"/>
                <a:ea typeface="Times New Roman"/>
                <a:cs typeface="Times New Roman"/>
                <a:sym typeface="Times New Roman"/>
              </a:defRPr>
            </a:lvl6pPr>
            <a:lvl7pPr indent="0" lvl="6" marL="914400" marR="0" rtl="0" algn="ctr">
              <a:spcBef>
                <a:spcPts val="0"/>
              </a:spcBef>
              <a:spcAft>
                <a:spcPts val="0"/>
              </a:spcAft>
              <a:buNone/>
              <a:defRPr b="0" i="0" sz="4400" u="none" cap="none" strike="noStrike">
                <a:solidFill>
                  <a:schemeClr val="dk2"/>
                </a:solidFill>
                <a:latin typeface="Times New Roman"/>
                <a:ea typeface="Times New Roman"/>
                <a:cs typeface="Times New Roman"/>
                <a:sym typeface="Times New Roman"/>
              </a:defRPr>
            </a:lvl7pPr>
            <a:lvl8pPr indent="0" lvl="7" marL="1371600" marR="0" rtl="0" algn="ctr">
              <a:spcBef>
                <a:spcPts val="0"/>
              </a:spcBef>
              <a:spcAft>
                <a:spcPts val="0"/>
              </a:spcAft>
              <a:buNone/>
              <a:defRPr b="0" i="0" sz="4400" u="none" cap="none" strike="noStrike">
                <a:solidFill>
                  <a:schemeClr val="dk2"/>
                </a:solidFill>
                <a:latin typeface="Times New Roman"/>
                <a:ea typeface="Times New Roman"/>
                <a:cs typeface="Times New Roman"/>
                <a:sym typeface="Times New Roman"/>
              </a:defRPr>
            </a:lvl8pPr>
            <a:lvl9pPr indent="0" lvl="8" marL="1828800" marR="0" rtl="0" algn="ctr">
              <a:spcBef>
                <a:spcPts val="0"/>
              </a:spcBef>
              <a:spcAft>
                <a:spcPts val="0"/>
              </a:spcAft>
              <a:buNone/>
              <a:defRPr b="0" i="0" sz="4400" u="none" cap="none" strike="noStrike">
                <a:solidFill>
                  <a:schemeClr val="dk2"/>
                </a:solidFill>
                <a:latin typeface="Times New Roman"/>
                <a:ea typeface="Times New Roman"/>
                <a:cs typeface="Times New Roman"/>
                <a:sym typeface="Times New Roman"/>
              </a:defRPr>
            </a:lvl9pPr>
          </a:lstStyle>
          <a:p/>
        </p:txBody>
      </p:sp>
      <p:sp>
        <p:nvSpPr>
          <p:cNvPr id="11" name="Shape 11"/>
          <p:cNvSpPr txBox="1"/>
          <p:nvPr>
            <p:ph idx="1" type="body"/>
          </p:nvPr>
        </p:nvSpPr>
        <p:spPr>
          <a:xfrm>
            <a:off x="685800" y="1981200"/>
            <a:ext cx="7772400" cy="4114800"/>
          </a:xfrm>
          <a:prstGeom prst="rect">
            <a:avLst/>
          </a:prstGeom>
          <a:noFill/>
          <a:ln>
            <a:noFill/>
          </a:ln>
        </p:spPr>
        <p:txBody>
          <a:bodyPr anchorCtr="0" anchor="t" bIns="91425" lIns="91425" rIns="91425" tIns="91425"/>
          <a:lstStyle>
            <a:lvl1pPr indent="-139700" lvl="0" marL="342900" marR="0" rtl="0" algn="l">
              <a:spcBef>
                <a:spcPts val="640"/>
              </a:spcBef>
              <a:spcAft>
                <a:spcPts val="0"/>
              </a:spcAft>
              <a:buClr>
                <a:schemeClr val="dk1"/>
              </a:buClr>
              <a:buSzPct val="100000"/>
              <a:buFont typeface="Times New Roman"/>
              <a:buChar char="•"/>
              <a:defRPr b="0" i="0" sz="3200" u="none" cap="none" strike="noStrike">
                <a:solidFill>
                  <a:schemeClr val="dk1"/>
                </a:solidFill>
                <a:latin typeface="Times New Roman"/>
                <a:ea typeface="Times New Roman"/>
                <a:cs typeface="Times New Roman"/>
                <a:sym typeface="Times New Roman"/>
              </a:defRPr>
            </a:lvl1pPr>
            <a:lvl2pPr indent="-107950" lvl="1" marL="742950" marR="0" rtl="0" algn="l">
              <a:spcBef>
                <a:spcPts val="560"/>
              </a:spcBef>
              <a:spcAft>
                <a:spcPts val="0"/>
              </a:spcAft>
              <a:buClr>
                <a:schemeClr val="dk1"/>
              </a:buClr>
              <a:buSzPct val="100000"/>
              <a:buFont typeface="Times New Roman"/>
              <a:buChar char="–"/>
              <a:defRPr b="0" i="0" sz="2800" u="none" cap="none" strike="noStrike">
                <a:solidFill>
                  <a:schemeClr val="dk1"/>
                </a:solidFill>
                <a:latin typeface="Times New Roman"/>
                <a:ea typeface="Times New Roman"/>
                <a:cs typeface="Times New Roman"/>
                <a:sym typeface="Times New Roman"/>
              </a:defRPr>
            </a:lvl2pPr>
            <a:lvl3pPr indent="-76200" lvl="2" marL="1143000" marR="0" rtl="0" algn="l">
              <a:spcBef>
                <a:spcPts val="480"/>
              </a:spcBef>
              <a:spcAft>
                <a:spcPts val="0"/>
              </a:spcAft>
              <a:buClr>
                <a:schemeClr val="dk1"/>
              </a:buClr>
              <a:buSzPct val="100000"/>
              <a:buFont typeface="Times New Roman"/>
              <a:buChar char="•"/>
              <a:defRPr b="0" i="0" sz="2400" u="none" cap="none" strike="noStrike">
                <a:solidFill>
                  <a:schemeClr val="dk1"/>
                </a:solidFill>
                <a:latin typeface="Times New Roman"/>
                <a:ea typeface="Times New Roman"/>
                <a:cs typeface="Times New Roman"/>
                <a:sym typeface="Times New Roman"/>
              </a:defRPr>
            </a:lvl3pPr>
            <a:lvl4pPr indent="-101600" lvl="3" marL="1600200" marR="0" rtl="0" algn="l">
              <a:spcBef>
                <a:spcPts val="400"/>
              </a:spcBef>
              <a:spcAft>
                <a:spcPts val="0"/>
              </a:spcAft>
              <a:buClr>
                <a:schemeClr val="dk1"/>
              </a:buClr>
              <a:buSzPct val="100000"/>
              <a:buFont typeface="Times New Roman"/>
              <a:buChar char="–"/>
              <a:defRPr b="0" i="0" sz="2000" u="none" cap="none" strike="noStrike">
                <a:solidFill>
                  <a:schemeClr val="dk1"/>
                </a:solidFill>
                <a:latin typeface="Times New Roman"/>
                <a:ea typeface="Times New Roman"/>
                <a:cs typeface="Times New Roman"/>
                <a:sym typeface="Times New Roman"/>
              </a:defRPr>
            </a:lvl4pPr>
            <a:lvl5pPr indent="-101600" lvl="4" marL="2057400" marR="0" rtl="0" algn="l">
              <a:spcBef>
                <a:spcPts val="400"/>
              </a:spcBef>
              <a:spcAft>
                <a:spcPts val="0"/>
              </a:spcAft>
              <a:buClr>
                <a:schemeClr val="dk1"/>
              </a:buClr>
              <a:buSzPct val="100000"/>
              <a:buFont typeface="Times New Roman"/>
              <a:buChar char="»"/>
              <a:defRPr b="0" i="0" sz="2000" u="none" cap="none" strike="noStrike">
                <a:solidFill>
                  <a:schemeClr val="dk1"/>
                </a:solidFill>
                <a:latin typeface="Times New Roman"/>
                <a:ea typeface="Times New Roman"/>
                <a:cs typeface="Times New Roman"/>
                <a:sym typeface="Times New Roman"/>
              </a:defRPr>
            </a:lvl5pPr>
            <a:lvl6pPr indent="-114300" lvl="5" marL="2514600" marR="0" rtl="0" algn="l">
              <a:lnSpc>
                <a:spcPct val="90000"/>
              </a:lnSpc>
              <a:spcBef>
                <a:spcPts val="500"/>
              </a:spcBef>
              <a:buClr>
                <a:schemeClr val="dk1"/>
              </a:buClr>
              <a:buSzPct val="100000"/>
              <a:buFont typeface="Arial"/>
              <a:buChar char="•"/>
              <a:defRPr b="0" i="0" sz="1800" u="none" cap="none" strike="noStrike">
                <a:solidFill>
                  <a:schemeClr val="dk1"/>
                </a:solidFill>
                <a:latin typeface="Times New Roman"/>
                <a:ea typeface="Times New Roman"/>
                <a:cs typeface="Times New Roman"/>
                <a:sym typeface="Times New Roman"/>
              </a:defRPr>
            </a:lvl6pPr>
            <a:lvl7pPr indent="-114300" lvl="6" marL="2971800" marR="0" rtl="0" algn="l">
              <a:lnSpc>
                <a:spcPct val="90000"/>
              </a:lnSpc>
              <a:spcBef>
                <a:spcPts val="500"/>
              </a:spcBef>
              <a:buClr>
                <a:schemeClr val="dk1"/>
              </a:buClr>
              <a:buSzPct val="100000"/>
              <a:buFont typeface="Arial"/>
              <a:buChar char="•"/>
              <a:defRPr b="0" i="0" sz="1800" u="none" cap="none" strike="noStrike">
                <a:solidFill>
                  <a:schemeClr val="dk1"/>
                </a:solidFill>
                <a:latin typeface="Times New Roman"/>
                <a:ea typeface="Times New Roman"/>
                <a:cs typeface="Times New Roman"/>
                <a:sym typeface="Times New Roman"/>
              </a:defRPr>
            </a:lvl7pPr>
            <a:lvl8pPr indent="-114300" lvl="7" marL="3429000" marR="0" rtl="0" algn="l">
              <a:lnSpc>
                <a:spcPct val="90000"/>
              </a:lnSpc>
              <a:spcBef>
                <a:spcPts val="500"/>
              </a:spcBef>
              <a:buClr>
                <a:schemeClr val="dk1"/>
              </a:buClr>
              <a:buSzPct val="100000"/>
              <a:buFont typeface="Arial"/>
              <a:buChar char="•"/>
              <a:defRPr b="0" i="0" sz="1800" u="none" cap="none" strike="noStrike">
                <a:solidFill>
                  <a:schemeClr val="dk1"/>
                </a:solidFill>
                <a:latin typeface="Times New Roman"/>
                <a:ea typeface="Times New Roman"/>
                <a:cs typeface="Times New Roman"/>
                <a:sym typeface="Times New Roman"/>
              </a:defRPr>
            </a:lvl8pPr>
            <a:lvl9pPr indent="-114300" lvl="8" marL="3886200" marR="0" rtl="0" algn="l">
              <a:lnSpc>
                <a:spcPct val="90000"/>
              </a:lnSpc>
              <a:spcBef>
                <a:spcPts val="500"/>
              </a:spcBef>
              <a:buClr>
                <a:schemeClr val="dk1"/>
              </a:buClr>
              <a:buSzPct val="100000"/>
              <a:buFont typeface="Arial"/>
              <a:buChar char="•"/>
              <a:defRPr b="0" i="0" sz="1800" u="none" cap="none" strike="noStrike">
                <a:solidFill>
                  <a:schemeClr val="dk1"/>
                </a:solidFill>
                <a:latin typeface="Times New Roman"/>
                <a:ea typeface="Times New Roman"/>
                <a:cs typeface="Times New Roman"/>
                <a:sym typeface="Times New Roman"/>
              </a:defRPr>
            </a:lvl9pPr>
          </a:lstStyle>
          <a:p/>
        </p:txBody>
      </p:sp>
      <p:sp>
        <p:nvSpPr>
          <p:cNvPr id="12" name="Shape 12"/>
          <p:cNvSpPr txBox="1"/>
          <p:nvPr>
            <p:ph idx="10" type="dt"/>
          </p:nvPr>
        </p:nvSpPr>
        <p:spPr>
          <a:xfrm>
            <a:off x="685800" y="6248400"/>
            <a:ext cx="1904999" cy="457200"/>
          </a:xfrm>
          <a:prstGeom prst="rect">
            <a:avLst/>
          </a:prstGeom>
          <a:noFill/>
          <a:ln>
            <a:noFill/>
          </a:ln>
        </p:spPr>
        <p:txBody>
          <a:bodyPr anchorCtr="0" anchor="t" bIns="91425" lIns="91425" rIns="91425" tIns="91425"/>
          <a:lstStyle>
            <a:lvl1pPr indent="0" lvl="0" marL="0" marR="0" rtl="0" algn="l">
              <a:lnSpc>
                <a:spcPct val="100000"/>
              </a:lnSpc>
              <a:spcBef>
                <a:spcPts val="0"/>
              </a:spcBef>
              <a:spcAft>
                <a:spcPts val="0"/>
              </a:spcAft>
              <a:buNone/>
              <a:defRPr b="0" i="0" sz="2400" u="none" cap="none" strike="noStrike">
                <a:solidFill>
                  <a:schemeClr val="dk1"/>
                </a:solidFill>
                <a:latin typeface="Verdana"/>
                <a:ea typeface="Verdana"/>
                <a:cs typeface="Verdana"/>
                <a:sym typeface="Verdana"/>
              </a:defRPr>
            </a:lvl1pPr>
            <a:lvl2pPr indent="0" lvl="1" marL="457200" marR="0" rtl="0" algn="l">
              <a:lnSpc>
                <a:spcPct val="100000"/>
              </a:lnSpc>
              <a:spcBef>
                <a:spcPts val="0"/>
              </a:spcBef>
              <a:spcAft>
                <a:spcPts val="0"/>
              </a:spcAft>
              <a:buNone/>
              <a:defRPr b="0" i="0" sz="2400" u="none" cap="none" strike="noStrike">
                <a:solidFill>
                  <a:schemeClr val="dk1"/>
                </a:solidFill>
                <a:latin typeface="Verdana"/>
                <a:ea typeface="Verdana"/>
                <a:cs typeface="Verdana"/>
                <a:sym typeface="Verdana"/>
              </a:defRPr>
            </a:lvl2pPr>
            <a:lvl3pPr indent="0" lvl="2" marL="914400" marR="0" rtl="0" algn="l">
              <a:lnSpc>
                <a:spcPct val="100000"/>
              </a:lnSpc>
              <a:spcBef>
                <a:spcPts val="0"/>
              </a:spcBef>
              <a:spcAft>
                <a:spcPts val="0"/>
              </a:spcAft>
              <a:buNone/>
              <a:defRPr b="0" i="0" sz="2400" u="none" cap="none" strike="noStrike">
                <a:solidFill>
                  <a:schemeClr val="dk1"/>
                </a:solidFill>
                <a:latin typeface="Verdana"/>
                <a:ea typeface="Verdana"/>
                <a:cs typeface="Verdana"/>
                <a:sym typeface="Verdana"/>
              </a:defRPr>
            </a:lvl3pPr>
            <a:lvl4pPr indent="0" lvl="3" marL="1371600" marR="0" rtl="0" algn="l">
              <a:lnSpc>
                <a:spcPct val="100000"/>
              </a:lnSpc>
              <a:spcBef>
                <a:spcPts val="0"/>
              </a:spcBef>
              <a:spcAft>
                <a:spcPts val="0"/>
              </a:spcAft>
              <a:buNone/>
              <a:defRPr b="0" i="0" sz="2400" u="none" cap="none" strike="noStrike">
                <a:solidFill>
                  <a:schemeClr val="dk1"/>
                </a:solidFill>
                <a:latin typeface="Verdana"/>
                <a:ea typeface="Verdana"/>
                <a:cs typeface="Verdana"/>
                <a:sym typeface="Verdana"/>
              </a:defRPr>
            </a:lvl4pPr>
            <a:lvl5pPr indent="0" lvl="4" marL="1828800" marR="0" rtl="0" algn="l">
              <a:lnSpc>
                <a:spcPct val="100000"/>
              </a:lnSpc>
              <a:spcBef>
                <a:spcPts val="0"/>
              </a:spcBef>
              <a:spcAft>
                <a:spcPts val="0"/>
              </a:spcAft>
              <a:buNone/>
              <a:defRPr b="0" i="0" sz="2400" u="none" cap="none" strike="noStrike">
                <a:solidFill>
                  <a:schemeClr val="dk1"/>
                </a:solidFill>
                <a:latin typeface="Verdana"/>
                <a:ea typeface="Verdana"/>
                <a:cs typeface="Verdana"/>
                <a:sym typeface="Verdana"/>
              </a:defRPr>
            </a:lvl5pPr>
            <a:lvl6pPr indent="0" lvl="5" marL="2286000" marR="0" rtl="0" algn="l">
              <a:lnSpc>
                <a:spcPct val="100000"/>
              </a:lnSpc>
              <a:spcBef>
                <a:spcPts val="0"/>
              </a:spcBef>
              <a:spcAft>
                <a:spcPts val="0"/>
              </a:spcAft>
              <a:buNone/>
              <a:defRPr b="0" i="0" sz="2400" u="none" cap="none" strike="noStrike">
                <a:solidFill>
                  <a:schemeClr val="dk1"/>
                </a:solidFill>
                <a:latin typeface="Verdana"/>
                <a:ea typeface="Verdana"/>
                <a:cs typeface="Verdana"/>
                <a:sym typeface="Verdana"/>
              </a:defRPr>
            </a:lvl6pPr>
            <a:lvl7pPr indent="0" lvl="6" marL="3200400" marR="0" rtl="0" algn="l">
              <a:lnSpc>
                <a:spcPct val="100000"/>
              </a:lnSpc>
              <a:spcBef>
                <a:spcPts val="0"/>
              </a:spcBef>
              <a:spcAft>
                <a:spcPts val="0"/>
              </a:spcAft>
              <a:buNone/>
              <a:defRPr b="0" i="0" sz="2400" u="none" cap="none" strike="noStrike">
                <a:solidFill>
                  <a:schemeClr val="dk1"/>
                </a:solidFill>
                <a:latin typeface="Verdana"/>
                <a:ea typeface="Verdana"/>
                <a:cs typeface="Verdana"/>
                <a:sym typeface="Verdana"/>
              </a:defRPr>
            </a:lvl7pPr>
            <a:lvl8pPr indent="0" lvl="7" marL="4572000" marR="0" rtl="0" algn="l">
              <a:lnSpc>
                <a:spcPct val="100000"/>
              </a:lnSpc>
              <a:spcBef>
                <a:spcPts val="0"/>
              </a:spcBef>
              <a:spcAft>
                <a:spcPts val="0"/>
              </a:spcAft>
              <a:buNone/>
              <a:defRPr b="0" i="0" sz="2400" u="none" cap="none" strike="noStrike">
                <a:solidFill>
                  <a:schemeClr val="dk1"/>
                </a:solidFill>
                <a:latin typeface="Verdana"/>
                <a:ea typeface="Verdana"/>
                <a:cs typeface="Verdana"/>
                <a:sym typeface="Verdana"/>
              </a:defRPr>
            </a:lvl8pPr>
            <a:lvl9pPr indent="0" lvl="8" marL="6400800" marR="0" rtl="0" algn="l">
              <a:lnSpc>
                <a:spcPct val="100000"/>
              </a:lnSpc>
              <a:spcBef>
                <a:spcPts val="0"/>
              </a:spcBef>
              <a:spcAft>
                <a:spcPts val="0"/>
              </a:spcAft>
              <a:buNone/>
              <a:defRPr b="0" i="0" sz="2400" u="none" cap="none" strike="noStrike">
                <a:solidFill>
                  <a:schemeClr val="dk1"/>
                </a:solidFill>
                <a:latin typeface="Verdana"/>
                <a:ea typeface="Verdana"/>
                <a:cs typeface="Verdana"/>
                <a:sym typeface="Verdana"/>
              </a:defRPr>
            </a:lvl9pPr>
          </a:lstStyle>
          <a:p/>
        </p:txBody>
      </p:sp>
      <p:sp>
        <p:nvSpPr>
          <p:cNvPr id="13" name="Shape 13"/>
          <p:cNvSpPr txBox="1"/>
          <p:nvPr>
            <p:ph idx="11" type="ftr"/>
          </p:nvPr>
        </p:nvSpPr>
        <p:spPr>
          <a:xfrm>
            <a:off x="3124200" y="6248400"/>
            <a:ext cx="2895600" cy="457200"/>
          </a:xfrm>
          <a:prstGeom prst="rect">
            <a:avLst/>
          </a:prstGeom>
          <a:noFill/>
          <a:ln>
            <a:noFill/>
          </a:ln>
        </p:spPr>
        <p:txBody>
          <a:bodyPr anchorCtr="0" anchor="t" bIns="91425" lIns="91425" rIns="91425" tIns="91425"/>
          <a:lstStyle>
            <a:lvl1pPr indent="0" lvl="0" marL="0" marR="0" rtl="0" algn="l">
              <a:lnSpc>
                <a:spcPct val="100000"/>
              </a:lnSpc>
              <a:spcBef>
                <a:spcPts val="0"/>
              </a:spcBef>
              <a:spcAft>
                <a:spcPts val="0"/>
              </a:spcAft>
              <a:buNone/>
              <a:defRPr b="0" i="0" sz="2400" u="none" cap="none" strike="noStrike">
                <a:solidFill>
                  <a:schemeClr val="dk1"/>
                </a:solidFill>
                <a:latin typeface="Verdana"/>
                <a:ea typeface="Verdana"/>
                <a:cs typeface="Verdana"/>
                <a:sym typeface="Verdana"/>
              </a:defRPr>
            </a:lvl1pPr>
            <a:lvl2pPr indent="0" lvl="1" marL="457200" marR="0" rtl="0" algn="l">
              <a:lnSpc>
                <a:spcPct val="100000"/>
              </a:lnSpc>
              <a:spcBef>
                <a:spcPts val="0"/>
              </a:spcBef>
              <a:spcAft>
                <a:spcPts val="0"/>
              </a:spcAft>
              <a:buNone/>
              <a:defRPr b="0" i="0" sz="2400" u="none" cap="none" strike="noStrike">
                <a:solidFill>
                  <a:schemeClr val="dk1"/>
                </a:solidFill>
                <a:latin typeface="Verdana"/>
                <a:ea typeface="Verdana"/>
                <a:cs typeface="Verdana"/>
                <a:sym typeface="Verdana"/>
              </a:defRPr>
            </a:lvl2pPr>
            <a:lvl3pPr indent="0" lvl="2" marL="914400" marR="0" rtl="0" algn="l">
              <a:lnSpc>
                <a:spcPct val="100000"/>
              </a:lnSpc>
              <a:spcBef>
                <a:spcPts val="0"/>
              </a:spcBef>
              <a:spcAft>
                <a:spcPts val="0"/>
              </a:spcAft>
              <a:buNone/>
              <a:defRPr b="0" i="0" sz="2400" u="none" cap="none" strike="noStrike">
                <a:solidFill>
                  <a:schemeClr val="dk1"/>
                </a:solidFill>
                <a:latin typeface="Verdana"/>
                <a:ea typeface="Verdana"/>
                <a:cs typeface="Verdana"/>
                <a:sym typeface="Verdana"/>
              </a:defRPr>
            </a:lvl3pPr>
            <a:lvl4pPr indent="0" lvl="3" marL="1371600" marR="0" rtl="0" algn="l">
              <a:lnSpc>
                <a:spcPct val="100000"/>
              </a:lnSpc>
              <a:spcBef>
                <a:spcPts val="0"/>
              </a:spcBef>
              <a:spcAft>
                <a:spcPts val="0"/>
              </a:spcAft>
              <a:buNone/>
              <a:defRPr b="0" i="0" sz="2400" u="none" cap="none" strike="noStrike">
                <a:solidFill>
                  <a:schemeClr val="dk1"/>
                </a:solidFill>
                <a:latin typeface="Verdana"/>
                <a:ea typeface="Verdana"/>
                <a:cs typeface="Verdana"/>
                <a:sym typeface="Verdana"/>
              </a:defRPr>
            </a:lvl4pPr>
            <a:lvl5pPr indent="0" lvl="4" marL="1828800" marR="0" rtl="0" algn="l">
              <a:lnSpc>
                <a:spcPct val="100000"/>
              </a:lnSpc>
              <a:spcBef>
                <a:spcPts val="0"/>
              </a:spcBef>
              <a:spcAft>
                <a:spcPts val="0"/>
              </a:spcAft>
              <a:buNone/>
              <a:defRPr b="0" i="0" sz="2400" u="none" cap="none" strike="noStrike">
                <a:solidFill>
                  <a:schemeClr val="dk1"/>
                </a:solidFill>
                <a:latin typeface="Verdana"/>
                <a:ea typeface="Verdana"/>
                <a:cs typeface="Verdana"/>
                <a:sym typeface="Verdana"/>
              </a:defRPr>
            </a:lvl5pPr>
            <a:lvl6pPr indent="0" lvl="5" marL="2286000" marR="0" rtl="0" algn="l">
              <a:lnSpc>
                <a:spcPct val="100000"/>
              </a:lnSpc>
              <a:spcBef>
                <a:spcPts val="0"/>
              </a:spcBef>
              <a:spcAft>
                <a:spcPts val="0"/>
              </a:spcAft>
              <a:buNone/>
              <a:defRPr b="0" i="0" sz="2400" u="none" cap="none" strike="noStrike">
                <a:solidFill>
                  <a:schemeClr val="dk1"/>
                </a:solidFill>
                <a:latin typeface="Verdana"/>
                <a:ea typeface="Verdana"/>
                <a:cs typeface="Verdana"/>
                <a:sym typeface="Verdana"/>
              </a:defRPr>
            </a:lvl6pPr>
            <a:lvl7pPr indent="0" lvl="6" marL="3200400" marR="0" rtl="0" algn="l">
              <a:lnSpc>
                <a:spcPct val="100000"/>
              </a:lnSpc>
              <a:spcBef>
                <a:spcPts val="0"/>
              </a:spcBef>
              <a:spcAft>
                <a:spcPts val="0"/>
              </a:spcAft>
              <a:buNone/>
              <a:defRPr b="0" i="0" sz="2400" u="none" cap="none" strike="noStrike">
                <a:solidFill>
                  <a:schemeClr val="dk1"/>
                </a:solidFill>
                <a:latin typeface="Verdana"/>
                <a:ea typeface="Verdana"/>
                <a:cs typeface="Verdana"/>
                <a:sym typeface="Verdana"/>
              </a:defRPr>
            </a:lvl7pPr>
            <a:lvl8pPr indent="0" lvl="7" marL="4572000" marR="0" rtl="0" algn="l">
              <a:lnSpc>
                <a:spcPct val="100000"/>
              </a:lnSpc>
              <a:spcBef>
                <a:spcPts val="0"/>
              </a:spcBef>
              <a:spcAft>
                <a:spcPts val="0"/>
              </a:spcAft>
              <a:buNone/>
              <a:defRPr b="0" i="0" sz="2400" u="none" cap="none" strike="noStrike">
                <a:solidFill>
                  <a:schemeClr val="dk1"/>
                </a:solidFill>
                <a:latin typeface="Verdana"/>
                <a:ea typeface="Verdana"/>
                <a:cs typeface="Verdana"/>
                <a:sym typeface="Verdana"/>
              </a:defRPr>
            </a:lvl8pPr>
            <a:lvl9pPr indent="0" lvl="8" marL="6400800" marR="0" rtl="0" algn="l">
              <a:lnSpc>
                <a:spcPct val="100000"/>
              </a:lnSpc>
              <a:spcBef>
                <a:spcPts val="0"/>
              </a:spcBef>
              <a:spcAft>
                <a:spcPts val="0"/>
              </a:spcAft>
              <a:buNone/>
              <a:defRPr b="0" i="0" sz="2400" u="none" cap="none" strike="noStrike">
                <a:solidFill>
                  <a:schemeClr val="dk1"/>
                </a:solidFill>
                <a:latin typeface="Verdana"/>
                <a:ea typeface="Verdana"/>
                <a:cs typeface="Verdana"/>
                <a:sym typeface="Verdana"/>
              </a:defRPr>
            </a:lvl9pPr>
          </a:lstStyle>
          <a:p/>
        </p:txBody>
      </p:sp>
      <p:sp>
        <p:nvSpPr>
          <p:cNvPr id="14" name="Shape 14"/>
          <p:cNvSpPr txBox="1"/>
          <p:nvPr>
            <p:ph idx="12" type="sldNum"/>
          </p:nvPr>
        </p:nvSpPr>
        <p:spPr>
          <a:xfrm>
            <a:off x="6553200" y="6248400"/>
            <a:ext cx="1904999" cy="457200"/>
          </a:xfrm>
          <a:prstGeom prst="rect">
            <a:avLst/>
          </a:prstGeom>
          <a:noFill/>
          <a:ln>
            <a:noFill/>
          </a:ln>
        </p:spPr>
        <p:txBody>
          <a:bodyPr anchorCtr="0" anchor="t" bIns="45700" lIns="91425" rIns="91425" tIns="45700">
            <a:noAutofit/>
          </a:bodyPr>
          <a:lstStyle/>
          <a:p>
            <a:pPr indent="0" lvl="0" marL="0" marR="0" rtl="0" algn="r">
              <a:lnSpc>
                <a:spcPct val="100000"/>
              </a:lnSpc>
              <a:spcBef>
                <a:spcPts val="0"/>
              </a:spcBef>
              <a:spcAft>
                <a:spcPts val="0"/>
              </a:spcAft>
              <a:buClr>
                <a:schemeClr val="dk1"/>
              </a:buClr>
              <a:buSzPct val="25000"/>
              <a:buFont typeface="Times New Roman"/>
              <a:buNone/>
            </a:pPr>
            <a:fld id="{00000000-1234-1234-1234-123412341234}" type="slidenum">
              <a:rPr b="0" i="0" lang="en-US" sz="1400" u="none" cap="none" strike="noStrike">
                <a:solidFill>
                  <a:schemeClr val="dk1"/>
                </a:solidFill>
                <a:latin typeface="Times New Roman"/>
                <a:ea typeface="Times New Roman"/>
                <a:cs typeface="Times New Roman"/>
                <a:sym typeface="Times New Roman"/>
              </a:rPr>
              <a:t>‹#›</a:t>
            </a:fld>
          </a:p>
        </p:txBody>
      </p:sp>
      <p:pic>
        <p:nvPicPr>
          <p:cNvPr id="15" name="Shape 15"/>
          <p:cNvPicPr preferRelativeResize="0"/>
          <p:nvPr/>
        </p:nvPicPr>
        <p:blipFill rotWithShape="1">
          <a:blip r:embed="rId1">
            <a:alphaModFix/>
          </a:blip>
          <a:srcRect b="0" l="0" r="0" t="0"/>
          <a:stretch/>
        </p:blipFill>
        <p:spPr>
          <a:xfrm>
            <a:off x="323850" y="404812"/>
            <a:ext cx="1223961" cy="1223961"/>
          </a:xfrm>
          <a:prstGeom prst="rect">
            <a:avLst/>
          </a:prstGeom>
          <a:noFill/>
          <a:ln>
            <a:noFill/>
          </a:ln>
        </p:spPr>
      </p:pic>
    </p:spTree>
  </p:cSld>
  <p:clrMap accent1="accent1" accent2="accent2" accent3="accent3" accent4="accent4" accent5="accent5" accent6="accent6" bg1="lt1" bg2="dk2" tx1="dk1" tx2="lt2" folHlink="folHlink" hlink="hlink"/>
  <p:sldLayoutIdLst>
    <p:sldLayoutId id="2147483648" r:id="rId2"/>
    <p:sldLayoutId id="2147483649" r:id="rId3"/>
    <p:sldLayoutId id="2147483650" r:id="rId4"/>
    <p:sldLayoutId id="2147483651" r:id="rId5"/>
    <p:sldLayoutId id="2147483652" r:id="rId6"/>
    <p:sldLayoutId id="2147483653" r:id="rId7"/>
    <p:sldLayoutId id="2147483654" r:id="rId8"/>
    <p:sldLayoutId id="2147483655" r:id="rId9"/>
    <p:sldLayoutId id="2147483656" r:id="rId10"/>
    <p:sldLayoutId id="2147483657" r:id="rId11"/>
    <p:sldLayoutId id="2147483658" r:id="rId12"/>
    <p:sldLayoutId id="2147483659" r:id="rId13"/>
    <p:sldLayoutId id="2147483660" r:id="rId14"/>
    <p:sldLayoutId id="2147483661" r:id="rId15"/>
    <p:sldLayoutId id="2147483662" r:id="rId16"/>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p:titleStyle>
    <p:body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01.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0.xml"/><Relationship Id="rId3" Type="http://schemas.openxmlformats.org/officeDocument/2006/relationships/image" Target="../media/image01.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3.xml"/><Relationship Id="rId3" Type="http://schemas.openxmlformats.org/officeDocument/2006/relationships/image" Target="../media/image03.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4.xml"/><Relationship Id="rId3" Type="http://schemas.openxmlformats.org/officeDocument/2006/relationships/hyperlink" Target="http://www.youtube.com/watch?v=dzKp97SjWD4" TargetMode="Externa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9.xml"/><Relationship Id="rId3" Type="http://schemas.openxmlformats.org/officeDocument/2006/relationships/image" Target="../media/image01.jpg"/><Relationship Id="rId4" Type="http://schemas.openxmlformats.org/officeDocument/2006/relationships/hyperlink" Target="http://uk.youtube.com/watch?v=cZRCKZ_RNq0"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image" Target="../media/image01.jpg"/><Relationship Id="rId4" Type="http://schemas.openxmlformats.org/officeDocument/2006/relationships/hyperlink" Target="http://uk.youtube.com/watch?v=cZRCKZ_RNq0" TargetMode="Externa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0.xml"/><Relationship Id="rId3" Type="http://schemas.openxmlformats.org/officeDocument/2006/relationships/hyperlink" Target="http://www.youtube.com/watch?v=rEroJSYjDwo" TargetMode="External"/><Relationship Id="rId4" Type="http://schemas.openxmlformats.org/officeDocument/2006/relationships/hyperlink" Target="http://www.youtube.com/watch?v=mZjidAomAvc&amp;feature=related" TargetMode="External"/><Relationship Id="rId5" Type="http://schemas.openxmlformats.org/officeDocument/2006/relationships/hyperlink" Target="http://www.youtube.com/watch?v=A7YdHKC6xsU&amp;feature=related" TargetMode="External"/><Relationship Id="rId6" Type="http://schemas.openxmlformats.org/officeDocument/2006/relationships/hyperlink" Target="http://www.youtube.com/watch?v=A7YdHKC6xsU&amp;feature=related" TargetMode="External"/><Relationship Id="rId7" Type="http://schemas.openxmlformats.org/officeDocument/2006/relationships/image" Target="../media/image05.png"/><Relationship Id="rId8" Type="http://schemas.openxmlformats.org/officeDocument/2006/relationships/image" Target="../media/image04.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5.xml"/><Relationship Id="rId3" Type="http://schemas.openxmlformats.org/officeDocument/2006/relationships/hyperlink" Target="http://www.youtube.com/watch?v=2IFzp2cBA5g&amp;feature=related" TargetMode="Externa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6.xml"/><Relationship Id="rId3" Type="http://schemas.openxmlformats.org/officeDocument/2006/relationships/image" Target="../media/image06.png"/><Relationship Id="rId4" Type="http://schemas.openxmlformats.org/officeDocument/2006/relationships/hyperlink" Target="http://www.youtube.com/watch?v=2IFzp2cBA5g&amp;feature=related"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01.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01.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 Id="rId3" Type="http://schemas.openxmlformats.org/officeDocument/2006/relationships/image" Target="../media/image02.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17" name="Shape 117"/>
        <p:cNvGrpSpPr/>
        <p:nvPr/>
      </p:nvGrpSpPr>
      <p:grpSpPr>
        <a:xfrm>
          <a:off x="0" y="0"/>
          <a:ext cx="0" cy="0"/>
          <a:chOff x="0" y="0"/>
          <a:chExt cx="0" cy="0"/>
        </a:xfrm>
      </p:grpSpPr>
      <p:sp>
        <p:nvSpPr>
          <p:cNvPr id="118" name="Shape 118"/>
          <p:cNvSpPr txBox="1"/>
          <p:nvPr>
            <p:ph type="title"/>
          </p:nvPr>
        </p:nvSpPr>
        <p:spPr>
          <a:xfrm>
            <a:off x="685800" y="609600"/>
            <a:ext cx="7772400" cy="1143000"/>
          </a:xfrm>
          <a:prstGeom prst="rect">
            <a:avLst/>
          </a:prstGeom>
          <a:noFill/>
          <a:ln>
            <a:noFill/>
          </a:ln>
        </p:spPr>
        <p:txBody>
          <a:bodyPr anchorCtr="0" anchor="ctr" bIns="45700" lIns="91425" rIns="91425" tIns="45700">
            <a:noAutofit/>
          </a:bodyPr>
          <a:lstStyle/>
          <a:p>
            <a:pPr indent="0" lvl="0" marL="0" marR="0" rtl="0" algn="ctr">
              <a:lnSpc>
                <a:spcPct val="100000"/>
              </a:lnSpc>
              <a:spcBef>
                <a:spcPts val="0"/>
              </a:spcBef>
              <a:spcAft>
                <a:spcPts val="0"/>
              </a:spcAft>
              <a:buClr>
                <a:schemeClr val="dk2"/>
              </a:buClr>
              <a:buSzPct val="25000"/>
              <a:buFont typeface="Times New Roman"/>
              <a:buNone/>
            </a:pPr>
            <a:br>
              <a:rPr b="0" i="0" lang="en-US" sz="2400" u="none" cap="none" strike="noStrike">
                <a:solidFill>
                  <a:schemeClr val="dk2"/>
                </a:solidFill>
                <a:latin typeface="Times New Roman"/>
                <a:ea typeface="Times New Roman"/>
                <a:cs typeface="Times New Roman"/>
                <a:sym typeface="Times New Roman"/>
              </a:rPr>
            </a:br>
          </a:p>
        </p:txBody>
      </p:sp>
      <p:sp>
        <p:nvSpPr>
          <p:cNvPr id="119" name="Shape 119"/>
          <p:cNvSpPr txBox="1"/>
          <p:nvPr/>
        </p:nvSpPr>
        <p:spPr>
          <a:xfrm>
            <a:off x="0" y="4365625"/>
            <a:ext cx="9144000" cy="1917700"/>
          </a:xfrm>
          <a:prstGeom prst="rect">
            <a:avLst/>
          </a:prstGeom>
          <a:noFill/>
          <a:ln>
            <a:noFill/>
          </a:ln>
        </p:spPr>
        <p:txBody>
          <a:bodyPr anchorCtr="0" anchor="t" bIns="45700" lIns="91425" rIns="91425" tIns="45700">
            <a:noAutofit/>
          </a:bodyPr>
          <a:lstStyle/>
          <a:p>
            <a:pPr indent="0" lvl="0" marL="0" marR="0" rtl="0" algn="ctr">
              <a:lnSpc>
                <a:spcPct val="100000"/>
              </a:lnSpc>
              <a:spcBef>
                <a:spcPts val="0"/>
              </a:spcBef>
              <a:spcAft>
                <a:spcPts val="0"/>
              </a:spcAft>
              <a:buClr>
                <a:schemeClr val="dk1"/>
              </a:buClr>
              <a:buFont typeface="Verdana"/>
              <a:buNone/>
            </a:pPr>
            <a:r>
              <a:t/>
            </a:r>
            <a:endParaRPr b="1" i="0" sz="2400" u="none" cap="none" strike="noStrike">
              <a:solidFill>
                <a:srgbClr val="0000FF"/>
              </a:solidFill>
              <a:latin typeface="Verdana"/>
              <a:ea typeface="Verdana"/>
              <a:cs typeface="Verdana"/>
              <a:sym typeface="Verdana"/>
            </a:endParaRPr>
          </a:p>
          <a:p>
            <a:pPr indent="0" lvl="0" marL="0" marR="0" rtl="0" algn="ctr">
              <a:lnSpc>
                <a:spcPct val="100000"/>
              </a:lnSpc>
              <a:spcBef>
                <a:spcPts val="0"/>
              </a:spcBef>
              <a:spcAft>
                <a:spcPts val="0"/>
              </a:spcAft>
              <a:buClr>
                <a:srgbClr val="0000FF"/>
              </a:buClr>
              <a:buSzPct val="25000"/>
              <a:buFont typeface="Verdana"/>
              <a:buNone/>
            </a:pPr>
            <a:r>
              <a:rPr b="0" i="0" lang="en-US" sz="2400" u="none" cap="none" strike="noStrike">
                <a:solidFill>
                  <a:srgbClr val="0000FF"/>
                </a:solidFill>
                <a:latin typeface="Verdana"/>
                <a:ea typeface="Verdana"/>
                <a:cs typeface="Verdana"/>
                <a:sym typeface="Verdana"/>
              </a:rPr>
              <a:t>Do Coyle</a:t>
            </a:r>
          </a:p>
          <a:p>
            <a:pPr indent="0" lvl="0" marL="0" marR="0" rtl="0" algn="ctr">
              <a:lnSpc>
                <a:spcPct val="100000"/>
              </a:lnSpc>
              <a:spcBef>
                <a:spcPts val="0"/>
              </a:spcBef>
              <a:spcAft>
                <a:spcPts val="0"/>
              </a:spcAft>
              <a:buClr>
                <a:schemeClr val="dk1"/>
              </a:buClr>
              <a:buSzPct val="25000"/>
              <a:buFont typeface="Verdana"/>
              <a:buNone/>
            </a:pPr>
            <a:r>
              <a:rPr b="0" i="0" lang="en-US" sz="2400" u="none" cap="none" strike="noStrike">
                <a:solidFill>
                  <a:schemeClr val="dk1"/>
                </a:solidFill>
                <a:latin typeface="Verdana"/>
                <a:ea typeface="Verdana"/>
                <a:cs typeface="Verdana"/>
                <a:sym typeface="Verdana"/>
              </a:rPr>
              <a:t>University of Nottingham ~ Aberdeen </a:t>
            </a:r>
            <a:r>
              <a:rPr b="0" i="0" lang="en-US" sz="1400" u="none" cap="none" strike="noStrike">
                <a:solidFill>
                  <a:schemeClr val="dk1"/>
                </a:solidFill>
                <a:latin typeface="Verdana"/>
                <a:ea typeface="Verdana"/>
                <a:cs typeface="Verdana"/>
                <a:sym typeface="Verdana"/>
              </a:rPr>
              <a:t>(September)</a:t>
            </a:r>
          </a:p>
          <a:p>
            <a:pPr indent="0" lvl="0" marL="0" marR="0" rtl="0" algn="ctr">
              <a:lnSpc>
                <a:spcPct val="100000"/>
              </a:lnSpc>
              <a:spcBef>
                <a:spcPts val="0"/>
              </a:spcBef>
              <a:spcAft>
                <a:spcPts val="0"/>
              </a:spcAft>
              <a:buClr>
                <a:schemeClr val="dk1"/>
              </a:buClr>
              <a:buSzPct val="25000"/>
              <a:buFont typeface="Verdana"/>
              <a:buNone/>
            </a:pPr>
            <a:r>
              <a:rPr b="0" i="0" lang="en-US" sz="2400" u="none" cap="none" strike="noStrike">
                <a:solidFill>
                  <a:schemeClr val="dk1"/>
                </a:solidFill>
                <a:latin typeface="Verdana"/>
                <a:ea typeface="Verdana"/>
                <a:cs typeface="Verdana"/>
                <a:sym typeface="Verdana"/>
              </a:rPr>
              <a:t>Goethe Institut Glasgow</a:t>
            </a:r>
          </a:p>
          <a:p>
            <a:pPr indent="0" lvl="0" marL="0" marR="0" rtl="0" algn="ctr">
              <a:lnSpc>
                <a:spcPct val="100000"/>
              </a:lnSpc>
              <a:spcBef>
                <a:spcPts val="0"/>
              </a:spcBef>
              <a:spcAft>
                <a:spcPts val="0"/>
              </a:spcAft>
              <a:buClr>
                <a:schemeClr val="dk1"/>
              </a:buClr>
              <a:buSzPct val="25000"/>
              <a:buFont typeface="Verdana"/>
              <a:buNone/>
            </a:pPr>
            <a:r>
              <a:rPr b="0" i="0" lang="en-US" sz="2400" u="none" cap="none" strike="noStrike">
                <a:solidFill>
                  <a:schemeClr val="dk1"/>
                </a:solidFill>
                <a:latin typeface="Verdana"/>
                <a:ea typeface="Verdana"/>
                <a:cs typeface="Verdana"/>
                <a:sym typeface="Verdana"/>
              </a:rPr>
              <a:t>August 2008</a:t>
            </a:r>
          </a:p>
        </p:txBody>
      </p:sp>
      <p:pic>
        <p:nvPicPr>
          <p:cNvPr id="120" name="Shape 120"/>
          <p:cNvPicPr preferRelativeResize="0"/>
          <p:nvPr>
            <p:ph idx="1" type="body"/>
          </p:nvPr>
        </p:nvPicPr>
        <p:blipFill rotWithShape="1">
          <a:blip r:embed="rId3">
            <a:alphaModFix/>
          </a:blip>
          <a:srcRect b="0" l="0" r="0" t="0"/>
          <a:stretch/>
        </p:blipFill>
        <p:spPr>
          <a:xfrm>
            <a:off x="4767262" y="0"/>
            <a:ext cx="4376737" cy="4797425"/>
          </a:xfrm>
          <a:prstGeom prst="rect">
            <a:avLst/>
          </a:prstGeom>
          <a:noFill/>
          <a:ln>
            <a:noFill/>
          </a:ln>
        </p:spPr>
      </p:pic>
      <p:sp>
        <p:nvSpPr>
          <p:cNvPr id="121" name="Shape 121"/>
          <p:cNvSpPr/>
          <p:nvPr/>
        </p:nvSpPr>
        <p:spPr>
          <a:xfrm>
            <a:off x="2195511" y="1989136"/>
            <a:ext cx="4464049" cy="2376487"/>
          </a:xfrm>
          <a:prstGeom prst="rect">
            <a:avLst/>
          </a:prstGeom>
        </p:spPr>
        <p:txBody>
          <a:bodyPr>
            <a:prstTxWarp prst="textPlain"/>
          </a:bodyPr>
          <a:lstStyle/>
          <a:p>
            <a:pPr lvl="0" algn="l"/>
            <a:r>
              <a:rPr b="0" i="0">
                <a:ln cap="flat" cmpd="sng" w="9525">
                  <a:solidFill>
                    <a:srgbClr val="000000"/>
                  </a:solidFill>
                  <a:prstDash val="solid"/>
                  <a:miter/>
                  <a:headEnd len="med" w="med" type="none"/>
                  <a:tailEnd len="med" w="med" type="none"/>
                </a:ln>
                <a:solidFill>
                  <a:srgbClr val="000000"/>
                </a:solidFill>
                <a:latin typeface="Arial"/>
              </a:rPr>
              <a:t>KUNST </a:t>
            </a:r>
          </a:p>
        </p:txBody>
      </p:sp>
      <p:sp>
        <p:nvSpPr>
          <p:cNvPr id="122" name="Shape 122"/>
          <p:cNvSpPr/>
          <p:nvPr/>
        </p:nvSpPr>
        <p:spPr>
          <a:xfrm>
            <a:off x="2700336" y="3068636"/>
            <a:ext cx="3168649" cy="1093786"/>
          </a:xfrm>
          <a:prstGeom prst="rect">
            <a:avLst/>
          </a:prstGeom>
        </p:spPr>
        <p:txBody>
          <a:bodyPr>
            <a:prstTxWarp prst="textPlain"/>
          </a:bodyPr>
          <a:lstStyle/>
          <a:p>
            <a:pPr lvl="0" algn="l"/>
            <a:r>
              <a:rPr b="0" i="0">
                <a:ln cap="flat" cmpd="sng" w="9525">
                  <a:solidFill>
                    <a:srgbClr val="0000FF"/>
                  </a:solidFill>
                  <a:prstDash val="solid"/>
                  <a:miter/>
                  <a:headEnd len="med" w="med" type="none"/>
                  <a:tailEnd len="med" w="med" type="none"/>
                </a:ln>
                <a:solidFill>
                  <a:srgbClr val="0000FF"/>
                </a:solidFill>
                <a:latin typeface="Arial"/>
              </a:rPr>
              <a:t>CLIL </a:t>
            </a:r>
          </a:p>
        </p:txBody>
      </p:sp>
      <p:sp>
        <p:nvSpPr>
          <p:cNvPr id="123" name="Shape 123"/>
          <p:cNvSpPr txBox="1"/>
          <p:nvPr/>
        </p:nvSpPr>
        <p:spPr>
          <a:xfrm>
            <a:off x="6732586" y="333375"/>
            <a:ext cx="2232025" cy="457200"/>
          </a:xfrm>
          <a:prstGeom prst="rect">
            <a:avLst/>
          </a:prstGeom>
          <a:solidFill>
            <a:schemeClr val="lt1"/>
          </a:solidFill>
          <a:ln>
            <a:noFill/>
          </a:ln>
        </p:spPr>
        <p:txBody>
          <a:bodyPr anchorCtr="0" anchor="t" bIns="45700" lIns="91425" rIns="91425" tIns="45700">
            <a:noAutofit/>
          </a:bodyPr>
          <a:lstStyle/>
          <a:p>
            <a:pPr indent="0" lvl="0" marL="0" marR="0" rtl="0" algn="l">
              <a:lnSpc>
                <a:spcPct val="100000"/>
              </a:lnSpc>
              <a:spcBef>
                <a:spcPts val="0"/>
              </a:spcBef>
              <a:spcAft>
                <a:spcPts val="0"/>
              </a:spcAft>
              <a:buNone/>
            </a:pPr>
            <a:r>
              <a:t/>
            </a:r>
            <a:endParaRPr b="0" i="0" sz="2400" u="none">
              <a:solidFill>
                <a:schemeClr val="dk1"/>
              </a:solidFill>
              <a:latin typeface="Verdana"/>
              <a:ea typeface="Verdana"/>
              <a:cs typeface="Verdana"/>
              <a:sym typeface="Verdana"/>
            </a:endParaRPr>
          </a:p>
        </p:txBody>
      </p:sp>
      <p:sp>
        <p:nvSpPr>
          <p:cNvPr id="124" name="Shape 124"/>
          <p:cNvSpPr txBox="1"/>
          <p:nvPr/>
        </p:nvSpPr>
        <p:spPr>
          <a:xfrm>
            <a:off x="7812086" y="4365625"/>
            <a:ext cx="1331912" cy="457200"/>
          </a:xfrm>
          <a:prstGeom prst="rect">
            <a:avLst/>
          </a:prstGeom>
          <a:solidFill>
            <a:schemeClr val="lt1"/>
          </a:solidFill>
          <a:ln>
            <a:noFill/>
          </a:ln>
        </p:spPr>
        <p:txBody>
          <a:bodyPr anchorCtr="0" anchor="t" bIns="45700" lIns="91425" rIns="91425" tIns="45700">
            <a:noAutofit/>
          </a:bodyPr>
          <a:lstStyle/>
          <a:p>
            <a:pPr indent="0" lvl="0" marL="0" marR="0" rtl="0" algn="l">
              <a:lnSpc>
                <a:spcPct val="100000"/>
              </a:lnSpc>
              <a:spcBef>
                <a:spcPts val="0"/>
              </a:spcBef>
              <a:spcAft>
                <a:spcPts val="0"/>
              </a:spcAft>
              <a:buNone/>
            </a:pPr>
            <a:r>
              <a:t/>
            </a:r>
            <a:endParaRPr b="0" i="0" sz="2400" u="none">
              <a:solidFill>
                <a:schemeClr val="dk1"/>
              </a:solidFill>
              <a:latin typeface="Verdana"/>
              <a:ea typeface="Verdana"/>
              <a:cs typeface="Verdana"/>
              <a:sym typeface="Verdana"/>
            </a:endParaRPr>
          </a:p>
        </p:txBody>
      </p:sp>
    </p:spTree>
  </p:cSld>
  <p:clrMapOvr>
    <a:masterClrMapping/>
  </p:clrMapOvr>
  <p:transition spd="slow">
    <p:cut/>
  </p:transition>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91" name="Shape 191"/>
        <p:cNvGrpSpPr/>
        <p:nvPr/>
      </p:nvGrpSpPr>
      <p:grpSpPr>
        <a:xfrm>
          <a:off x="0" y="0"/>
          <a:ext cx="0" cy="0"/>
          <a:chOff x="0" y="0"/>
          <a:chExt cx="0" cy="0"/>
        </a:xfrm>
      </p:grpSpPr>
      <p:sp>
        <p:nvSpPr>
          <p:cNvPr id="192" name="Shape 192"/>
          <p:cNvSpPr txBox="1"/>
          <p:nvPr>
            <p:ph type="title"/>
          </p:nvPr>
        </p:nvSpPr>
        <p:spPr>
          <a:xfrm>
            <a:off x="685800" y="609600"/>
            <a:ext cx="7772400" cy="1143000"/>
          </a:xfrm>
          <a:prstGeom prst="rect">
            <a:avLst/>
          </a:prstGeom>
          <a:noFill/>
          <a:ln>
            <a:noFill/>
          </a:ln>
        </p:spPr>
        <p:txBody>
          <a:bodyPr anchorCtr="0" anchor="ctr" bIns="45700" lIns="91425" rIns="91425" tIns="45700">
            <a:noAutofit/>
          </a:bodyPr>
          <a:lstStyle/>
          <a:p>
            <a:pPr indent="0" lvl="0" marL="0" marR="0" rtl="0" algn="ctr">
              <a:lnSpc>
                <a:spcPct val="100000"/>
              </a:lnSpc>
              <a:spcBef>
                <a:spcPts val="0"/>
              </a:spcBef>
              <a:spcAft>
                <a:spcPts val="0"/>
              </a:spcAft>
              <a:buClr>
                <a:schemeClr val="dk2"/>
              </a:buClr>
              <a:buSzPct val="25000"/>
              <a:buFont typeface="Times New Roman"/>
              <a:buNone/>
            </a:pPr>
            <a:br>
              <a:rPr b="0" i="0" lang="en-US" sz="2400" u="none" cap="none" strike="noStrike">
                <a:solidFill>
                  <a:schemeClr val="dk2"/>
                </a:solidFill>
                <a:latin typeface="Times New Roman"/>
                <a:ea typeface="Times New Roman"/>
                <a:cs typeface="Times New Roman"/>
                <a:sym typeface="Times New Roman"/>
              </a:rPr>
            </a:br>
          </a:p>
        </p:txBody>
      </p:sp>
      <p:pic>
        <p:nvPicPr>
          <p:cNvPr id="193" name="Shape 193"/>
          <p:cNvPicPr preferRelativeResize="0"/>
          <p:nvPr>
            <p:ph idx="1" type="body"/>
          </p:nvPr>
        </p:nvPicPr>
        <p:blipFill rotWithShape="1">
          <a:blip r:embed="rId3">
            <a:alphaModFix/>
          </a:blip>
          <a:srcRect b="0" l="0" r="0" t="0"/>
          <a:stretch/>
        </p:blipFill>
        <p:spPr>
          <a:xfrm>
            <a:off x="3563937" y="1916111"/>
            <a:ext cx="2051050" cy="2001837"/>
          </a:xfrm>
          <a:prstGeom prst="rect">
            <a:avLst/>
          </a:prstGeom>
          <a:noFill/>
          <a:ln>
            <a:noFill/>
          </a:ln>
        </p:spPr>
      </p:pic>
      <p:sp>
        <p:nvSpPr>
          <p:cNvPr id="194" name="Shape 194"/>
          <p:cNvSpPr txBox="1"/>
          <p:nvPr/>
        </p:nvSpPr>
        <p:spPr>
          <a:xfrm>
            <a:off x="1763711" y="1700211"/>
            <a:ext cx="6480174" cy="579436"/>
          </a:xfrm>
          <a:prstGeom prst="rect">
            <a:avLst/>
          </a:prstGeom>
          <a:solidFill>
            <a:schemeClr val="lt1"/>
          </a:solidFill>
          <a:ln>
            <a:noFill/>
          </a:ln>
        </p:spPr>
        <p:txBody>
          <a:bodyPr anchorCtr="0" anchor="t" bIns="45700" lIns="91425" rIns="91425" tIns="45700">
            <a:noAutofit/>
          </a:bodyPr>
          <a:lstStyle/>
          <a:p>
            <a:pPr indent="0" lvl="0" marL="0" marR="0" rtl="0" algn="l">
              <a:lnSpc>
                <a:spcPct val="100000"/>
              </a:lnSpc>
              <a:spcBef>
                <a:spcPts val="0"/>
              </a:spcBef>
              <a:spcAft>
                <a:spcPts val="0"/>
              </a:spcAft>
              <a:buClr>
                <a:schemeClr val="dk1"/>
              </a:buClr>
              <a:buSzPct val="25000"/>
              <a:buFont typeface="Verdana"/>
              <a:buNone/>
            </a:pPr>
            <a:r>
              <a:rPr b="1" i="0" lang="en-US" sz="3200" u="none">
                <a:solidFill>
                  <a:schemeClr val="dk1"/>
                </a:solidFill>
                <a:latin typeface="Verdana"/>
                <a:ea typeface="Verdana"/>
                <a:cs typeface="Verdana"/>
                <a:sym typeface="Verdana"/>
              </a:rPr>
              <a:t>Curriculum for Excellence</a:t>
            </a:r>
          </a:p>
        </p:txBody>
      </p:sp>
      <p:sp>
        <p:nvSpPr>
          <p:cNvPr id="195" name="Shape 195"/>
          <p:cNvSpPr txBox="1"/>
          <p:nvPr/>
        </p:nvSpPr>
        <p:spPr>
          <a:xfrm>
            <a:off x="1116012" y="2708275"/>
            <a:ext cx="3222625" cy="457200"/>
          </a:xfrm>
          <a:prstGeom prst="rect">
            <a:avLst/>
          </a:prstGeom>
          <a:noFill/>
          <a:ln>
            <a:noFill/>
          </a:ln>
        </p:spPr>
        <p:txBody>
          <a:bodyPr anchorCtr="0" anchor="t" bIns="45700" lIns="91425" rIns="91425" tIns="45700">
            <a:noAutofit/>
          </a:bodyPr>
          <a:lstStyle/>
          <a:p>
            <a:pPr indent="0" lvl="0" marL="0" marR="0" rtl="0" algn="l">
              <a:lnSpc>
                <a:spcPct val="100000"/>
              </a:lnSpc>
              <a:spcBef>
                <a:spcPts val="0"/>
              </a:spcBef>
              <a:spcAft>
                <a:spcPts val="0"/>
              </a:spcAft>
              <a:buClr>
                <a:schemeClr val="dk1"/>
              </a:buClr>
              <a:buSzPct val="25000"/>
              <a:buFont typeface="Verdana"/>
              <a:buNone/>
            </a:pPr>
            <a:r>
              <a:rPr b="0" i="0" lang="en-US" sz="2400" u="none">
                <a:solidFill>
                  <a:schemeClr val="dk1"/>
                </a:solidFill>
                <a:latin typeface="Verdana"/>
                <a:ea typeface="Verdana"/>
                <a:cs typeface="Verdana"/>
                <a:sym typeface="Verdana"/>
              </a:rPr>
              <a:t>Successful Learners</a:t>
            </a:r>
          </a:p>
        </p:txBody>
      </p:sp>
      <p:sp>
        <p:nvSpPr>
          <p:cNvPr id="196" name="Shape 196"/>
          <p:cNvSpPr txBox="1"/>
          <p:nvPr/>
        </p:nvSpPr>
        <p:spPr>
          <a:xfrm>
            <a:off x="5272087" y="2708275"/>
            <a:ext cx="3433761" cy="457200"/>
          </a:xfrm>
          <a:prstGeom prst="rect">
            <a:avLst/>
          </a:prstGeom>
          <a:noFill/>
          <a:ln>
            <a:noFill/>
          </a:ln>
        </p:spPr>
        <p:txBody>
          <a:bodyPr anchorCtr="0" anchor="t" bIns="45700" lIns="91425" rIns="91425" tIns="45700">
            <a:noAutofit/>
          </a:bodyPr>
          <a:lstStyle/>
          <a:p>
            <a:pPr indent="0" lvl="0" marL="0" marR="0" rtl="0" algn="l">
              <a:lnSpc>
                <a:spcPct val="100000"/>
              </a:lnSpc>
              <a:spcBef>
                <a:spcPts val="0"/>
              </a:spcBef>
              <a:spcAft>
                <a:spcPts val="0"/>
              </a:spcAft>
              <a:buClr>
                <a:schemeClr val="dk1"/>
              </a:buClr>
              <a:buSzPct val="25000"/>
              <a:buFont typeface="Verdana"/>
              <a:buNone/>
            </a:pPr>
            <a:r>
              <a:rPr b="0" i="0" lang="en-US" sz="2400" u="none">
                <a:solidFill>
                  <a:schemeClr val="dk1"/>
                </a:solidFill>
                <a:latin typeface="Verdana"/>
                <a:ea typeface="Verdana"/>
                <a:cs typeface="Verdana"/>
                <a:sym typeface="Verdana"/>
              </a:rPr>
              <a:t>Confident Individuals</a:t>
            </a:r>
          </a:p>
        </p:txBody>
      </p:sp>
      <p:sp>
        <p:nvSpPr>
          <p:cNvPr id="197" name="Shape 197"/>
          <p:cNvSpPr txBox="1"/>
          <p:nvPr/>
        </p:nvSpPr>
        <p:spPr>
          <a:xfrm>
            <a:off x="1042987" y="3213100"/>
            <a:ext cx="3505200" cy="457200"/>
          </a:xfrm>
          <a:prstGeom prst="rect">
            <a:avLst/>
          </a:prstGeom>
          <a:noFill/>
          <a:ln>
            <a:noFill/>
          </a:ln>
        </p:spPr>
        <p:txBody>
          <a:bodyPr anchorCtr="0" anchor="t" bIns="45700" lIns="91425" rIns="91425" tIns="45700">
            <a:noAutofit/>
          </a:bodyPr>
          <a:lstStyle/>
          <a:p>
            <a:pPr indent="0" lvl="0" marL="0" marR="0" rtl="0" algn="l">
              <a:lnSpc>
                <a:spcPct val="100000"/>
              </a:lnSpc>
              <a:spcBef>
                <a:spcPts val="0"/>
              </a:spcBef>
              <a:spcAft>
                <a:spcPts val="0"/>
              </a:spcAft>
              <a:buClr>
                <a:schemeClr val="dk1"/>
              </a:buClr>
              <a:buSzPct val="25000"/>
              <a:buFont typeface="Verdana"/>
              <a:buNone/>
            </a:pPr>
            <a:r>
              <a:rPr b="0" i="0" lang="en-US" sz="2400" u="none">
                <a:solidFill>
                  <a:schemeClr val="dk1"/>
                </a:solidFill>
                <a:latin typeface="Verdana"/>
                <a:ea typeface="Verdana"/>
                <a:cs typeface="Verdana"/>
                <a:sym typeface="Verdana"/>
              </a:rPr>
              <a:t> Responsible Citizens</a:t>
            </a:r>
          </a:p>
        </p:txBody>
      </p:sp>
      <p:sp>
        <p:nvSpPr>
          <p:cNvPr id="198" name="Shape 198"/>
          <p:cNvSpPr txBox="1"/>
          <p:nvPr/>
        </p:nvSpPr>
        <p:spPr>
          <a:xfrm>
            <a:off x="5148262" y="3213100"/>
            <a:ext cx="3689349" cy="457200"/>
          </a:xfrm>
          <a:prstGeom prst="rect">
            <a:avLst/>
          </a:prstGeom>
          <a:noFill/>
          <a:ln>
            <a:noFill/>
          </a:ln>
        </p:spPr>
        <p:txBody>
          <a:bodyPr anchorCtr="0" anchor="t" bIns="45700" lIns="91425" rIns="91425" tIns="45700">
            <a:noAutofit/>
          </a:bodyPr>
          <a:lstStyle/>
          <a:p>
            <a:pPr indent="0" lvl="0" marL="0" marR="0" rtl="0" algn="l">
              <a:lnSpc>
                <a:spcPct val="100000"/>
              </a:lnSpc>
              <a:spcBef>
                <a:spcPts val="0"/>
              </a:spcBef>
              <a:spcAft>
                <a:spcPts val="0"/>
              </a:spcAft>
              <a:buClr>
                <a:schemeClr val="dk1"/>
              </a:buClr>
              <a:buSzPct val="25000"/>
              <a:buFont typeface="Verdana"/>
              <a:buNone/>
            </a:pPr>
            <a:r>
              <a:rPr b="0" i="0" lang="en-US" sz="2400" u="none">
                <a:solidFill>
                  <a:schemeClr val="dk1"/>
                </a:solidFill>
                <a:latin typeface="Verdana"/>
                <a:ea typeface="Verdana"/>
                <a:cs typeface="Verdana"/>
                <a:sym typeface="Verdana"/>
              </a:rPr>
              <a:t> Effective contributors</a:t>
            </a:r>
          </a:p>
        </p:txBody>
      </p:sp>
      <p:sp>
        <p:nvSpPr>
          <p:cNvPr id="199" name="Shape 199"/>
          <p:cNvSpPr txBox="1"/>
          <p:nvPr/>
        </p:nvSpPr>
        <p:spPr>
          <a:xfrm>
            <a:off x="2195511" y="1125537"/>
            <a:ext cx="4752974" cy="457200"/>
          </a:xfrm>
          <a:prstGeom prst="rect">
            <a:avLst/>
          </a:prstGeom>
          <a:noFill/>
          <a:ln>
            <a:noFill/>
          </a:ln>
        </p:spPr>
        <p:txBody>
          <a:bodyPr anchorCtr="0" anchor="t" bIns="45700" lIns="91425" rIns="91425" tIns="45700">
            <a:noAutofit/>
          </a:bodyPr>
          <a:lstStyle/>
          <a:p>
            <a:pPr indent="0" lvl="0" marL="0" marR="0" rtl="0" algn="l">
              <a:lnSpc>
                <a:spcPct val="100000"/>
              </a:lnSpc>
              <a:spcBef>
                <a:spcPts val="0"/>
              </a:spcBef>
              <a:spcAft>
                <a:spcPts val="0"/>
              </a:spcAft>
              <a:buClr>
                <a:srgbClr val="0000FF"/>
              </a:buClr>
              <a:buSzPct val="25000"/>
              <a:buFont typeface="Verdana"/>
              <a:buNone/>
            </a:pPr>
            <a:r>
              <a:rPr b="1" i="0" lang="en-US" sz="2400" u="none">
                <a:solidFill>
                  <a:srgbClr val="0000FF"/>
                </a:solidFill>
                <a:latin typeface="Verdana"/>
                <a:ea typeface="Verdana"/>
                <a:cs typeface="Verdana"/>
                <a:sym typeface="Verdana"/>
              </a:rPr>
              <a:t>Expressive Arts ~ German</a:t>
            </a:r>
          </a:p>
        </p:txBody>
      </p:sp>
      <p:sp>
        <p:nvSpPr>
          <p:cNvPr id="200" name="Shape 200"/>
          <p:cNvSpPr txBox="1"/>
          <p:nvPr/>
        </p:nvSpPr>
        <p:spPr>
          <a:xfrm>
            <a:off x="1187450" y="4076700"/>
            <a:ext cx="7056437" cy="1562099"/>
          </a:xfrm>
          <a:prstGeom prst="rect">
            <a:avLst/>
          </a:prstGeom>
          <a:noFill/>
          <a:ln cap="flat" cmpd="sng" w="9525">
            <a:solidFill>
              <a:srgbClr val="0000FF"/>
            </a:solidFill>
            <a:prstDash val="solid"/>
            <a:miter/>
            <a:headEnd len="med" w="med" type="none"/>
            <a:tailEnd len="med" w="med" type="none"/>
          </a:ln>
        </p:spPr>
        <p:txBody>
          <a:bodyPr anchorCtr="0" anchor="t" bIns="45700" lIns="91425" rIns="91425" tIns="45700">
            <a:noAutofit/>
          </a:bodyPr>
          <a:lstStyle/>
          <a:p>
            <a:pPr indent="0" lvl="0" marL="0" marR="0" rtl="0" algn="ctr">
              <a:lnSpc>
                <a:spcPct val="100000"/>
              </a:lnSpc>
              <a:spcBef>
                <a:spcPts val="0"/>
              </a:spcBef>
              <a:spcAft>
                <a:spcPts val="0"/>
              </a:spcAft>
              <a:buClr>
                <a:srgbClr val="006600"/>
              </a:buClr>
              <a:buSzPct val="25000"/>
              <a:buFont typeface="Verdana"/>
              <a:buNone/>
            </a:pPr>
            <a:r>
              <a:rPr b="0" i="0" lang="en-US" sz="2400" u="none">
                <a:solidFill>
                  <a:srgbClr val="006600"/>
                </a:solidFill>
                <a:latin typeface="Verdana"/>
                <a:ea typeface="Verdana"/>
                <a:cs typeface="Verdana"/>
                <a:sym typeface="Verdana"/>
              </a:rPr>
              <a:t>How can Content and Language Integrated Learning contribute to engaging young people in the highest quality learning activities and maximising their success?</a:t>
            </a:r>
          </a:p>
        </p:txBody>
      </p:sp>
    </p:spTree>
  </p:cSld>
  <p:clrMapOvr>
    <a:masterClrMapping/>
  </p:clrMapOvr>
  <p:transition spd="slow">
    <p:cut/>
  </p:transition>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04" name="Shape 204"/>
        <p:cNvGrpSpPr/>
        <p:nvPr/>
      </p:nvGrpSpPr>
      <p:grpSpPr>
        <a:xfrm>
          <a:off x="0" y="0"/>
          <a:ext cx="0" cy="0"/>
          <a:chOff x="0" y="0"/>
          <a:chExt cx="0" cy="0"/>
        </a:xfrm>
      </p:grpSpPr>
      <p:sp>
        <p:nvSpPr>
          <p:cNvPr id="205" name="Shape 205"/>
          <p:cNvSpPr/>
          <p:nvPr/>
        </p:nvSpPr>
        <p:spPr>
          <a:xfrm>
            <a:off x="1763711" y="1268412"/>
            <a:ext cx="5616575" cy="4846636"/>
          </a:xfrm>
          <a:prstGeom prst="ellipse">
            <a:avLst/>
          </a:prstGeom>
          <a:solidFill>
            <a:srgbClr val="00CCFF"/>
          </a:solidFill>
          <a:ln cap="flat" cmpd="sng" w="9525">
            <a:solidFill>
              <a:srgbClr val="000000"/>
            </a:solidFill>
            <a:prstDash val="solid"/>
            <a:miter/>
            <a:headEnd len="med" w="med" type="none"/>
            <a:tailEnd len="med" w="med" type="none"/>
          </a:ln>
        </p:spPr>
        <p:txBody>
          <a:bodyPr anchorCtr="0" anchor="t" bIns="45700" lIns="91425" rIns="91425" tIns="45700">
            <a:noAutofit/>
          </a:bodyPr>
          <a:lstStyle/>
          <a:p>
            <a:pPr indent="0" lvl="0" marL="0" marR="0" rtl="0" algn="l">
              <a:lnSpc>
                <a:spcPct val="100000"/>
              </a:lnSpc>
              <a:spcBef>
                <a:spcPts val="0"/>
              </a:spcBef>
              <a:spcAft>
                <a:spcPts val="0"/>
              </a:spcAft>
              <a:buNone/>
            </a:pPr>
            <a:r>
              <a:t/>
            </a:r>
            <a:endParaRPr b="0" i="0" sz="2400" u="none">
              <a:solidFill>
                <a:schemeClr val="dk1"/>
              </a:solidFill>
              <a:latin typeface="Verdana"/>
              <a:ea typeface="Verdana"/>
              <a:cs typeface="Verdana"/>
              <a:sym typeface="Verdana"/>
            </a:endParaRPr>
          </a:p>
        </p:txBody>
      </p:sp>
      <p:sp>
        <p:nvSpPr>
          <p:cNvPr id="206" name="Shape 206"/>
          <p:cNvSpPr/>
          <p:nvPr/>
        </p:nvSpPr>
        <p:spPr>
          <a:xfrm>
            <a:off x="2514600" y="1371600"/>
            <a:ext cx="3930649" cy="3657600"/>
          </a:xfrm>
          <a:prstGeom prst="triangle">
            <a:avLst>
              <a:gd fmla="val 50000" name="adj"/>
            </a:avLst>
          </a:prstGeom>
          <a:solidFill>
            <a:srgbClr val="3366FF"/>
          </a:solidFill>
          <a:ln cap="flat" cmpd="sng" w="9525">
            <a:solidFill>
              <a:srgbClr val="000000"/>
            </a:solidFill>
            <a:prstDash val="solid"/>
            <a:miter/>
            <a:headEnd len="med" w="med" type="none"/>
            <a:tailEnd len="med" w="med" type="none"/>
          </a:ln>
        </p:spPr>
        <p:txBody>
          <a:bodyPr anchorCtr="0" anchor="t" bIns="45700" lIns="91425" rIns="91425" tIns="45700">
            <a:noAutofit/>
          </a:bodyPr>
          <a:lstStyle/>
          <a:p>
            <a:pPr indent="0" lvl="0" marL="0" marR="0" rtl="0" algn="l">
              <a:lnSpc>
                <a:spcPct val="100000"/>
              </a:lnSpc>
              <a:spcBef>
                <a:spcPts val="0"/>
              </a:spcBef>
              <a:spcAft>
                <a:spcPts val="0"/>
              </a:spcAft>
              <a:buNone/>
            </a:pPr>
            <a:r>
              <a:t/>
            </a:r>
            <a:endParaRPr b="0" i="0" sz="2400" u="none">
              <a:solidFill>
                <a:schemeClr val="dk1"/>
              </a:solidFill>
              <a:latin typeface="Verdana"/>
              <a:ea typeface="Verdana"/>
              <a:cs typeface="Verdana"/>
              <a:sym typeface="Verdana"/>
            </a:endParaRPr>
          </a:p>
        </p:txBody>
      </p:sp>
      <p:grpSp>
        <p:nvGrpSpPr>
          <p:cNvPr id="207" name="Shape 207"/>
          <p:cNvGrpSpPr/>
          <p:nvPr/>
        </p:nvGrpSpPr>
        <p:grpSpPr>
          <a:xfrm>
            <a:off x="2438400" y="1371600"/>
            <a:ext cx="3930650" cy="3657600"/>
            <a:chOff x="4800600" y="6858000"/>
            <a:chExt cx="9829800" cy="9144000"/>
          </a:xfrm>
        </p:grpSpPr>
        <p:cxnSp>
          <p:nvCxnSpPr>
            <p:cNvPr id="208" name="Shape 208"/>
            <p:cNvCxnSpPr/>
            <p:nvPr/>
          </p:nvCxnSpPr>
          <p:spPr>
            <a:xfrm>
              <a:off x="9829800" y="6858000"/>
              <a:ext cx="0" cy="5257799"/>
            </a:xfrm>
            <a:prstGeom prst="straightConnector1">
              <a:avLst/>
            </a:prstGeom>
            <a:noFill/>
            <a:ln cap="flat" cmpd="sng" w="9525">
              <a:solidFill>
                <a:srgbClr val="FFFF00"/>
              </a:solidFill>
              <a:prstDash val="solid"/>
              <a:miter/>
              <a:headEnd len="med" w="med" type="none"/>
              <a:tailEnd len="med" w="med" type="none"/>
            </a:ln>
          </p:spPr>
        </p:cxnSp>
        <p:cxnSp>
          <p:nvCxnSpPr>
            <p:cNvPr id="209" name="Shape 209"/>
            <p:cNvCxnSpPr/>
            <p:nvPr/>
          </p:nvCxnSpPr>
          <p:spPr>
            <a:xfrm flipH="1" rot="10800000">
              <a:off x="4800600" y="12115799"/>
              <a:ext cx="5029199" cy="3886200"/>
            </a:xfrm>
            <a:prstGeom prst="straightConnector1">
              <a:avLst/>
            </a:prstGeom>
            <a:noFill/>
            <a:ln cap="flat" cmpd="sng" w="9525">
              <a:solidFill>
                <a:srgbClr val="FFFF00"/>
              </a:solidFill>
              <a:prstDash val="solid"/>
              <a:miter/>
              <a:headEnd len="med" w="med" type="none"/>
              <a:tailEnd len="med" w="med" type="none"/>
            </a:ln>
          </p:spPr>
        </p:cxnSp>
        <p:cxnSp>
          <p:nvCxnSpPr>
            <p:cNvPr id="210" name="Shape 210"/>
            <p:cNvCxnSpPr/>
            <p:nvPr/>
          </p:nvCxnSpPr>
          <p:spPr>
            <a:xfrm rot="10800000">
              <a:off x="9829799" y="12115799"/>
              <a:ext cx="4800600" cy="3886200"/>
            </a:xfrm>
            <a:prstGeom prst="straightConnector1">
              <a:avLst/>
            </a:prstGeom>
            <a:noFill/>
            <a:ln cap="flat" cmpd="sng" w="9525">
              <a:solidFill>
                <a:srgbClr val="FFFF00"/>
              </a:solidFill>
              <a:prstDash val="solid"/>
              <a:miter/>
              <a:headEnd len="med" w="med" type="none"/>
              <a:tailEnd len="med" w="med" type="none"/>
            </a:ln>
          </p:spPr>
        </p:cxnSp>
      </p:grpSp>
      <p:sp>
        <p:nvSpPr>
          <p:cNvPr id="211" name="Shape 211"/>
          <p:cNvSpPr txBox="1"/>
          <p:nvPr/>
        </p:nvSpPr>
        <p:spPr>
          <a:xfrm>
            <a:off x="4038600" y="3352800"/>
            <a:ext cx="1109661" cy="547687"/>
          </a:xfrm>
          <a:prstGeom prst="rect">
            <a:avLst/>
          </a:prstGeom>
          <a:solidFill>
            <a:srgbClr val="333300"/>
          </a:solidFill>
          <a:ln>
            <a:noFill/>
          </a:ln>
        </p:spPr>
        <p:txBody>
          <a:bodyPr anchorCtr="0" anchor="t" bIns="45700" lIns="91425" rIns="91425" tIns="45700">
            <a:noAutofit/>
          </a:bodyPr>
          <a:lstStyle/>
          <a:p>
            <a:pPr indent="0" lvl="0" marL="0" marR="0" rtl="0" algn="l">
              <a:lnSpc>
                <a:spcPct val="100000"/>
              </a:lnSpc>
              <a:spcBef>
                <a:spcPts val="0"/>
              </a:spcBef>
              <a:spcAft>
                <a:spcPts val="0"/>
              </a:spcAft>
              <a:buClr>
                <a:srgbClr val="FFFF00"/>
              </a:buClr>
              <a:buSzPct val="25000"/>
              <a:buFont typeface="Verdana"/>
              <a:buNone/>
            </a:pPr>
            <a:r>
              <a:rPr b="1" i="0" lang="en-US" sz="2400" u="none">
                <a:solidFill>
                  <a:srgbClr val="FFFF00"/>
                </a:solidFill>
                <a:latin typeface="Verdana"/>
                <a:ea typeface="Verdana"/>
                <a:cs typeface="Verdana"/>
                <a:sym typeface="Verdana"/>
              </a:rPr>
              <a:t>CL</a:t>
            </a:r>
            <a:r>
              <a:rPr b="1" i="0" lang="en-US" sz="3600" u="none">
                <a:solidFill>
                  <a:srgbClr val="FFFF00"/>
                </a:solidFill>
                <a:latin typeface="Verdana"/>
                <a:ea typeface="Verdana"/>
                <a:cs typeface="Verdana"/>
                <a:sym typeface="Verdana"/>
              </a:rPr>
              <a:t>I</a:t>
            </a:r>
            <a:r>
              <a:rPr b="1" i="0" lang="en-US" sz="2400" u="none">
                <a:solidFill>
                  <a:srgbClr val="FFFF00"/>
                </a:solidFill>
                <a:latin typeface="Verdana"/>
                <a:ea typeface="Verdana"/>
                <a:cs typeface="Verdana"/>
                <a:sym typeface="Verdana"/>
              </a:rPr>
              <a:t>L</a:t>
            </a:r>
          </a:p>
        </p:txBody>
      </p:sp>
      <p:sp>
        <p:nvSpPr>
          <p:cNvPr id="212" name="Shape 212"/>
          <p:cNvSpPr txBox="1"/>
          <p:nvPr/>
        </p:nvSpPr>
        <p:spPr>
          <a:xfrm>
            <a:off x="3203575" y="981075"/>
            <a:ext cx="2587625" cy="457200"/>
          </a:xfrm>
          <a:prstGeom prst="rect">
            <a:avLst/>
          </a:prstGeom>
          <a:solidFill>
            <a:srgbClr val="FFFFFF"/>
          </a:solidFill>
          <a:ln cap="flat" cmpd="sng" w="38100">
            <a:solidFill>
              <a:srgbClr val="0000FF"/>
            </a:solidFill>
            <a:prstDash val="solid"/>
            <a:miter/>
            <a:headEnd len="med" w="med" type="none"/>
            <a:tailEnd len="med" w="med" type="none"/>
          </a:ln>
        </p:spPr>
        <p:txBody>
          <a:bodyPr anchorCtr="0" anchor="t" bIns="45700" lIns="91425" rIns="91425" tIns="45700">
            <a:noAutofit/>
          </a:bodyPr>
          <a:lstStyle/>
          <a:p>
            <a:pPr indent="0" lvl="0" marL="0" marR="0" rtl="0" algn="ctr">
              <a:lnSpc>
                <a:spcPct val="100000"/>
              </a:lnSpc>
              <a:spcBef>
                <a:spcPts val="0"/>
              </a:spcBef>
              <a:spcAft>
                <a:spcPts val="0"/>
              </a:spcAft>
              <a:buClr>
                <a:srgbClr val="000080"/>
              </a:buClr>
              <a:buSzPct val="25000"/>
              <a:buFont typeface="Verdana"/>
              <a:buNone/>
            </a:pPr>
            <a:r>
              <a:rPr b="1" i="0" lang="en-US" sz="2000" u="none">
                <a:solidFill>
                  <a:srgbClr val="000080"/>
                </a:solidFill>
                <a:latin typeface="Verdana"/>
                <a:ea typeface="Verdana"/>
                <a:cs typeface="Verdana"/>
                <a:sym typeface="Verdana"/>
              </a:rPr>
              <a:t>Communication</a:t>
            </a:r>
          </a:p>
        </p:txBody>
      </p:sp>
      <p:sp>
        <p:nvSpPr>
          <p:cNvPr id="213" name="Shape 213"/>
          <p:cNvSpPr txBox="1"/>
          <p:nvPr/>
        </p:nvSpPr>
        <p:spPr>
          <a:xfrm>
            <a:off x="900112" y="4876800"/>
            <a:ext cx="1511299" cy="457200"/>
          </a:xfrm>
          <a:prstGeom prst="rect">
            <a:avLst/>
          </a:prstGeom>
          <a:solidFill>
            <a:srgbClr val="FFFFFF"/>
          </a:solidFill>
          <a:ln cap="flat" cmpd="sng" w="38100">
            <a:solidFill>
              <a:srgbClr val="0000FF"/>
            </a:solidFill>
            <a:prstDash val="solid"/>
            <a:miter/>
            <a:headEnd len="med" w="med" type="none"/>
            <a:tailEnd len="med" w="med" type="none"/>
          </a:ln>
        </p:spPr>
        <p:txBody>
          <a:bodyPr anchorCtr="0" anchor="t" bIns="45700" lIns="91425" rIns="91425" tIns="45700">
            <a:noAutofit/>
          </a:bodyPr>
          <a:lstStyle/>
          <a:p>
            <a:pPr indent="0" lvl="0" marL="0" marR="0" rtl="0" algn="l">
              <a:lnSpc>
                <a:spcPct val="100000"/>
              </a:lnSpc>
              <a:spcBef>
                <a:spcPts val="0"/>
              </a:spcBef>
              <a:spcAft>
                <a:spcPts val="0"/>
              </a:spcAft>
              <a:buClr>
                <a:srgbClr val="000080"/>
              </a:buClr>
              <a:buSzPct val="25000"/>
              <a:buFont typeface="Verdana"/>
              <a:buNone/>
            </a:pPr>
            <a:r>
              <a:rPr b="1" i="0" lang="en-US" sz="2000" u="none">
                <a:solidFill>
                  <a:srgbClr val="000080"/>
                </a:solidFill>
                <a:latin typeface="Verdana"/>
                <a:ea typeface="Verdana"/>
                <a:cs typeface="Verdana"/>
                <a:sym typeface="Verdana"/>
              </a:rPr>
              <a:t>Content</a:t>
            </a:r>
          </a:p>
        </p:txBody>
      </p:sp>
      <p:sp>
        <p:nvSpPr>
          <p:cNvPr id="214" name="Shape 214"/>
          <p:cNvSpPr txBox="1"/>
          <p:nvPr/>
        </p:nvSpPr>
        <p:spPr>
          <a:xfrm>
            <a:off x="6477000" y="4876800"/>
            <a:ext cx="1695450" cy="457200"/>
          </a:xfrm>
          <a:prstGeom prst="rect">
            <a:avLst/>
          </a:prstGeom>
          <a:solidFill>
            <a:srgbClr val="FFFFFF"/>
          </a:solidFill>
          <a:ln cap="flat" cmpd="sng" w="38100">
            <a:solidFill>
              <a:srgbClr val="0000FF"/>
            </a:solidFill>
            <a:prstDash val="solid"/>
            <a:miter/>
            <a:headEnd len="med" w="med" type="none"/>
            <a:tailEnd len="med" w="med" type="none"/>
          </a:ln>
        </p:spPr>
        <p:txBody>
          <a:bodyPr anchorCtr="0" anchor="t" bIns="45700" lIns="91425" rIns="91425" tIns="45700">
            <a:noAutofit/>
          </a:bodyPr>
          <a:lstStyle/>
          <a:p>
            <a:pPr indent="0" lvl="0" marL="0" marR="0" rtl="0" algn="l">
              <a:lnSpc>
                <a:spcPct val="100000"/>
              </a:lnSpc>
              <a:spcBef>
                <a:spcPts val="0"/>
              </a:spcBef>
              <a:spcAft>
                <a:spcPts val="0"/>
              </a:spcAft>
              <a:buClr>
                <a:srgbClr val="000080"/>
              </a:buClr>
              <a:buSzPct val="25000"/>
              <a:buFont typeface="Verdana"/>
              <a:buNone/>
            </a:pPr>
            <a:r>
              <a:rPr b="1" i="0" lang="en-US" sz="2000" u="none">
                <a:solidFill>
                  <a:srgbClr val="000080"/>
                </a:solidFill>
                <a:latin typeface="Verdana"/>
                <a:ea typeface="Verdana"/>
                <a:cs typeface="Verdana"/>
                <a:sym typeface="Verdana"/>
              </a:rPr>
              <a:t>Cognition</a:t>
            </a:r>
          </a:p>
        </p:txBody>
      </p:sp>
      <p:sp>
        <p:nvSpPr>
          <p:cNvPr id="215" name="Shape 215"/>
          <p:cNvSpPr txBox="1"/>
          <p:nvPr/>
        </p:nvSpPr>
        <p:spPr>
          <a:xfrm>
            <a:off x="2843211" y="3357562"/>
            <a:ext cx="3241674" cy="503236"/>
          </a:xfrm>
          <a:prstGeom prst="rect">
            <a:avLst/>
          </a:prstGeom>
          <a:solidFill>
            <a:srgbClr val="CCFFFF"/>
          </a:solidFill>
          <a:ln cap="flat" cmpd="sng" w="9525">
            <a:solidFill>
              <a:srgbClr val="000000"/>
            </a:solidFill>
            <a:prstDash val="solid"/>
            <a:miter/>
            <a:headEnd len="med" w="med" type="none"/>
            <a:tailEnd len="med" w="med" type="none"/>
          </a:ln>
        </p:spPr>
        <p:txBody>
          <a:bodyPr anchorCtr="0" anchor="t" bIns="45700" lIns="91425" rIns="91425" tIns="45700">
            <a:noAutofit/>
          </a:bodyPr>
          <a:lstStyle/>
          <a:p>
            <a:pPr indent="0" lvl="0" marL="0" marR="0" rtl="0" algn="ctr">
              <a:lnSpc>
                <a:spcPct val="100000"/>
              </a:lnSpc>
              <a:spcBef>
                <a:spcPts val="0"/>
              </a:spcBef>
              <a:spcAft>
                <a:spcPts val="0"/>
              </a:spcAft>
              <a:buClr>
                <a:srgbClr val="0000FF"/>
              </a:buClr>
              <a:buSzPct val="25000"/>
              <a:buFont typeface="Verdana"/>
              <a:buNone/>
            </a:pPr>
            <a:r>
              <a:rPr b="1" i="0" lang="en-US" sz="2400" u="none">
                <a:solidFill>
                  <a:srgbClr val="0000FF"/>
                </a:solidFill>
                <a:latin typeface="Verdana"/>
                <a:ea typeface="Verdana"/>
                <a:cs typeface="Verdana"/>
                <a:sym typeface="Verdana"/>
              </a:rPr>
              <a:t>Culture</a:t>
            </a:r>
          </a:p>
        </p:txBody>
      </p:sp>
      <p:cxnSp>
        <p:nvCxnSpPr>
          <p:cNvPr id="216" name="Shape 216"/>
          <p:cNvCxnSpPr/>
          <p:nvPr/>
        </p:nvCxnSpPr>
        <p:spPr>
          <a:xfrm>
            <a:off x="2590800" y="5181600"/>
            <a:ext cx="3809999" cy="0"/>
          </a:xfrm>
          <a:prstGeom prst="straightConnector1">
            <a:avLst/>
          </a:prstGeom>
          <a:noFill/>
          <a:ln cap="flat" cmpd="sng" w="38100">
            <a:solidFill>
              <a:srgbClr val="FFFF00"/>
            </a:solidFill>
            <a:prstDash val="solid"/>
            <a:miter/>
            <a:headEnd len="med" w="med" type="none"/>
            <a:tailEnd len="lg" w="lg" type="triangle"/>
          </a:ln>
        </p:spPr>
      </p:cxnSp>
      <p:cxnSp>
        <p:nvCxnSpPr>
          <p:cNvPr id="217" name="Shape 217"/>
          <p:cNvCxnSpPr/>
          <p:nvPr/>
        </p:nvCxnSpPr>
        <p:spPr>
          <a:xfrm flipH="1" rot="10800000">
            <a:off x="2438400" y="1447799"/>
            <a:ext cx="1752600" cy="3276600"/>
          </a:xfrm>
          <a:prstGeom prst="straightConnector1">
            <a:avLst/>
          </a:prstGeom>
          <a:noFill/>
          <a:ln cap="flat" cmpd="sng" w="38100">
            <a:solidFill>
              <a:srgbClr val="FFFF00"/>
            </a:solidFill>
            <a:prstDash val="solid"/>
            <a:miter/>
            <a:headEnd len="med" w="med" type="none"/>
            <a:tailEnd len="lg" w="lg" type="triangle"/>
          </a:ln>
        </p:spPr>
      </p:cxnSp>
      <p:cxnSp>
        <p:nvCxnSpPr>
          <p:cNvPr id="218" name="Shape 218"/>
          <p:cNvCxnSpPr/>
          <p:nvPr/>
        </p:nvCxnSpPr>
        <p:spPr>
          <a:xfrm>
            <a:off x="4724400" y="1447800"/>
            <a:ext cx="1752600" cy="3276600"/>
          </a:xfrm>
          <a:prstGeom prst="straightConnector1">
            <a:avLst/>
          </a:prstGeom>
          <a:noFill/>
          <a:ln cap="flat" cmpd="sng" w="38100">
            <a:solidFill>
              <a:srgbClr val="FFFF00"/>
            </a:solidFill>
            <a:prstDash val="solid"/>
            <a:miter/>
            <a:headEnd len="lg" w="lg" type="triangle"/>
            <a:tailEnd len="lg" w="lg" type="triangle"/>
          </a:ln>
        </p:spPr>
      </p:cxnSp>
      <p:sp>
        <p:nvSpPr>
          <p:cNvPr id="219" name="Shape 219"/>
          <p:cNvSpPr txBox="1"/>
          <p:nvPr/>
        </p:nvSpPr>
        <p:spPr>
          <a:xfrm>
            <a:off x="468312" y="365125"/>
            <a:ext cx="8726486" cy="822324"/>
          </a:xfrm>
          <a:prstGeom prst="rect">
            <a:avLst/>
          </a:prstGeom>
          <a:noFill/>
          <a:ln>
            <a:noFill/>
          </a:ln>
        </p:spPr>
        <p:txBody>
          <a:bodyPr anchorCtr="0" anchor="t" bIns="45700" lIns="91425" rIns="91425" tIns="45700">
            <a:noAutofit/>
          </a:bodyPr>
          <a:lstStyle/>
          <a:p>
            <a:pPr indent="0" lvl="0" marL="0" marR="0" rtl="0" algn="l">
              <a:lnSpc>
                <a:spcPct val="100000"/>
              </a:lnSpc>
              <a:spcBef>
                <a:spcPts val="0"/>
              </a:spcBef>
              <a:spcAft>
                <a:spcPts val="0"/>
              </a:spcAft>
              <a:buClr>
                <a:schemeClr val="dk1"/>
              </a:buClr>
              <a:buSzPct val="25000"/>
              <a:buFont typeface="Verdana"/>
              <a:buNone/>
            </a:pPr>
            <a:r>
              <a:rPr b="0" i="0" lang="en-US" sz="2400" u="none">
                <a:solidFill>
                  <a:schemeClr val="dk1"/>
                </a:solidFill>
                <a:latin typeface="Verdana"/>
                <a:ea typeface="Verdana"/>
                <a:cs typeface="Verdana"/>
                <a:sym typeface="Verdana"/>
              </a:rPr>
              <a:t>	A 4Cs Approach to Integrated Curriculum 								Planning</a:t>
            </a:r>
          </a:p>
        </p:txBody>
      </p:sp>
      <p:sp>
        <p:nvSpPr>
          <p:cNvPr id="220" name="Shape 220"/>
          <p:cNvSpPr txBox="1"/>
          <p:nvPr/>
        </p:nvSpPr>
        <p:spPr>
          <a:xfrm>
            <a:off x="1258887" y="6118225"/>
            <a:ext cx="7702549" cy="457200"/>
          </a:xfrm>
          <a:prstGeom prst="rect">
            <a:avLst/>
          </a:prstGeom>
          <a:noFill/>
          <a:ln>
            <a:noFill/>
          </a:ln>
        </p:spPr>
        <p:txBody>
          <a:bodyPr anchorCtr="0" anchor="t" bIns="45700" lIns="91425" rIns="91425" tIns="45700">
            <a:noAutofit/>
          </a:bodyPr>
          <a:lstStyle/>
          <a:p>
            <a:pPr indent="0" lvl="0" marL="0" marR="0" rtl="0" algn="l">
              <a:lnSpc>
                <a:spcPct val="100000"/>
              </a:lnSpc>
              <a:spcBef>
                <a:spcPts val="0"/>
              </a:spcBef>
              <a:spcAft>
                <a:spcPts val="0"/>
              </a:spcAft>
              <a:buClr>
                <a:schemeClr val="dk1"/>
              </a:buClr>
              <a:buSzPct val="25000"/>
              <a:buFont typeface="Comic Sans MS"/>
              <a:buNone/>
            </a:pPr>
            <a:r>
              <a:rPr b="0" i="0" lang="en-US" sz="2400" u="none">
                <a:solidFill>
                  <a:schemeClr val="dk1"/>
                </a:solidFill>
                <a:latin typeface="Comic Sans MS"/>
                <a:ea typeface="Comic Sans MS"/>
                <a:cs typeface="Comic Sans MS"/>
                <a:sym typeface="Comic Sans MS"/>
              </a:rPr>
              <a:t>Teaching and Learning through a foreign language</a:t>
            </a:r>
          </a:p>
        </p:txBody>
      </p:sp>
    </p:spTree>
  </p:cSld>
  <p:clrMapOvr>
    <a:masterClrMapping/>
  </p:clrMapOvr>
  <p:transition spd="slow">
    <p:cut/>
  </p:transition>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06"/>
                                        </p:tgtEl>
                                        <p:attrNameLst>
                                          <p:attrName>style.visibility</p:attrName>
                                        </p:attrNameLst>
                                      </p:cBhvr>
                                      <p:to>
                                        <p:strVal val="visible"/>
                                      </p:to>
                                    </p:set>
                                    <p:animEffect filter="fade" transition="in">
                                      <p:cBhvr>
                                        <p:cTn dur="500"/>
                                        <p:tgtEl>
                                          <p:spTgt spid="206"/>
                                        </p:tgtEl>
                                      </p:cBhvr>
                                    </p:animEffect>
                                  </p:childTnLst>
                                </p:cTn>
                              </p:par>
                            </p:childTnLst>
                          </p:cTn>
                        </p:par>
                        <p:par>
                          <p:cTn fill="hold">
                            <p:stCondLst>
                              <p:cond delay="500"/>
                            </p:stCondLst>
                            <p:childTnLst>
                              <p:par>
                                <p:cTn fill="hold" nodeType="afterEffect" presetClass="entr" presetID="10" presetSubtype="0">
                                  <p:stCondLst>
                                    <p:cond delay="0"/>
                                  </p:stCondLst>
                                  <p:childTnLst>
                                    <p:set>
                                      <p:cBhvr>
                                        <p:cTn dur="1" fill="hold">
                                          <p:stCondLst>
                                            <p:cond delay="0"/>
                                          </p:stCondLst>
                                        </p:cTn>
                                        <p:tgtEl>
                                          <p:spTgt spid="213"/>
                                        </p:tgtEl>
                                        <p:attrNameLst>
                                          <p:attrName>style.visibility</p:attrName>
                                        </p:attrNameLst>
                                      </p:cBhvr>
                                      <p:to>
                                        <p:strVal val="visible"/>
                                      </p:to>
                                    </p:set>
                                    <p:animEffect filter="fade" transition="in">
                                      <p:cBhvr>
                                        <p:cTn dur="500"/>
                                        <p:tgtEl>
                                          <p:spTgt spid="213"/>
                                        </p:tgtEl>
                                      </p:cBhvr>
                                    </p:animEffect>
                                  </p:childTnLst>
                                </p:cTn>
                              </p:par>
                            </p:childTnLst>
                          </p:cTn>
                        </p:par>
                        <p:par>
                          <p:cTn fill="hold">
                            <p:stCondLst>
                              <p:cond delay="1000"/>
                            </p:stCondLst>
                            <p:childTnLst>
                              <p:par>
                                <p:cTn fill="hold" nodeType="afterEffect" presetClass="entr" presetID="10" presetSubtype="0">
                                  <p:stCondLst>
                                    <p:cond delay="0"/>
                                  </p:stCondLst>
                                  <p:childTnLst>
                                    <p:set>
                                      <p:cBhvr>
                                        <p:cTn dur="1" fill="hold">
                                          <p:stCondLst>
                                            <p:cond delay="0"/>
                                          </p:stCondLst>
                                        </p:cTn>
                                        <p:tgtEl>
                                          <p:spTgt spid="214"/>
                                        </p:tgtEl>
                                        <p:attrNameLst>
                                          <p:attrName>style.visibility</p:attrName>
                                        </p:attrNameLst>
                                      </p:cBhvr>
                                      <p:to>
                                        <p:strVal val="visible"/>
                                      </p:to>
                                    </p:set>
                                    <p:animEffect filter="fade" transition="in">
                                      <p:cBhvr>
                                        <p:cTn dur="500"/>
                                        <p:tgtEl>
                                          <p:spTgt spid="214"/>
                                        </p:tgtEl>
                                      </p:cBhvr>
                                    </p:animEffect>
                                  </p:childTnLst>
                                </p:cTn>
                              </p:par>
                            </p:childTnLst>
                          </p:cTn>
                        </p:par>
                        <p:par>
                          <p:cTn fill="hold">
                            <p:stCondLst>
                              <p:cond delay="1500"/>
                            </p:stCondLst>
                            <p:childTnLst>
                              <p:par>
                                <p:cTn fill="hold" nodeType="afterEffect" presetClass="entr" presetID="10" presetSubtype="0">
                                  <p:stCondLst>
                                    <p:cond delay="0"/>
                                  </p:stCondLst>
                                  <p:childTnLst>
                                    <p:set>
                                      <p:cBhvr>
                                        <p:cTn dur="1" fill="hold">
                                          <p:stCondLst>
                                            <p:cond delay="0"/>
                                          </p:stCondLst>
                                        </p:cTn>
                                        <p:tgtEl>
                                          <p:spTgt spid="216"/>
                                        </p:tgtEl>
                                        <p:attrNameLst>
                                          <p:attrName>style.visibility</p:attrName>
                                        </p:attrNameLst>
                                      </p:cBhvr>
                                      <p:to>
                                        <p:strVal val="visible"/>
                                      </p:to>
                                    </p:set>
                                    <p:animEffect filter="fade" transition="in">
                                      <p:cBhvr>
                                        <p:cTn dur="500"/>
                                        <p:tgtEl>
                                          <p:spTgt spid="216"/>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12"/>
                                        </p:tgtEl>
                                        <p:attrNameLst>
                                          <p:attrName>style.visibility</p:attrName>
                                        </p:attrNameLst>
                                      </p:cBhvr>
                                      <p:to>
                                        <p:strVal val="visible"/>
                                      </p:to>
                                    </p:set>
                                    <p:animEffect filter="fade" transition="in">
                                      <p:cBhvr>
                                        <p:cTn dur="500"/>
                                        <p:tgtEl>
                                          <p:spTgt spid="212"/>
                                        </p:tgtEl>
                                      </p:cBhvr>
                                    </p:animEffect>
                                  </p:childTnLst>
                                </p:cTn>
                              </p:par>
                            </p:childTnLst>
                          </p:cTn>
                        </p:par>
                        <p:par>
                          <p:cTn fill="hold">
                            <p:stCondLst>
                              <p:cond delay="500"/>
                            </p:stCondLst>
                            <p:childTnLst>
                              <p:par>
                                <p:cTn fill="hold" nodeType="afterEffect" presetClass="entr" presetID="10" presetSubtype="0">
                                  <p:stCondLst>
                                    <p:cond delay="0"/>
                                  </p:stCondLst>
                                  <p:childTnLst>
                                    <p:set>
                                      <p:cBhvr>
                                        <p:cTn dur="1" fill="hold">
                                          <p:stCondLst>
                                            <p:cond delay="0"/>
                                          </p:stCondLst>
                                        </p:cTn>
                                        <p:tgtEl>
                                          <p:spTgt spid="217"/>
                                        </p:tgtEl>
                                        <p:attrNameLst>
                                          <p:attrName>style.visibility</p:attrName>
                                        </p:attrNameLst>
                                      </p:cBhvr>
                                      <p:to>
                                        <p:strVal val="visible"/>
                                      </p:to>
                                    </p:set>
                                    <p:animEffect filter="fade" transition="in">
                                      <p:cBhvr>
                                        <p:cTn dur="500"/>
                                        <p:tgtEl>
                                          <p:spTgt spid="217"/>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18"/>
                                        </p:tgtEl>
                                        <p:attrNameLst>
                                          <p:attrName>style.visibility</p:attrName>
                                        </p:attrNameLst>
                                      </p:cBhvr>
                                      <p:to>
                                        <p:strVal val="visible"/>
                                      </p:to>
                                    </p:set>
                                    <p:animEffect filter="fade" transition="in">
                                      <p:cBhvr>
                                        <p:cTn dur="500"/>
                                        <p:tgtEl>
                                          <p:spTgt spid="218"/>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05"/>
                                        </p:tgtEl>
                                        <p:attrNameLst>
                                          <p:attrName>style.visibility</p:attrName>
                                        </p:attrNameLst>
                                      </p:cBhvr>
                                      <p:to>
                                        <p:strVal val="visible"/>
                                      </p:to>
                                    </p:set>
                                    <p:animEffect filter="fade" transition="in">
                                      <p:cBhvr>
                                        <p:cTn dur="500"/>
                                        <p:tgtEl>
                                          <p:spTgt spid="205"/>
                                        </p:tgtEl>
                                      </p:cBhvr>
                                    </p:animEffect>
                                  </p:childTnLst>
                                </p:cTn>
                              </p:par>
                            </p:childTnLst>
                          </p:cTn>
                        </p:par>
                        <p:par>
                          <p:cTn fill="hold">
                            <p:stCondLst>
                              <p:cond delay="500"/>
                            </p:stCondLst>
                            <p:childTnLst>
                              <p:par>
                                <p:cTn fill="hold" nodeType="afterEffect" presetClass="entr" presetID="10" presetSubtype="0">
                                  <p:stCondLst>
                                    <p:cond delay="0"/>
                                  </p:stCondLst>
                                  <p:childTnLst>
                                    <p:set>
                                      <p:cBhvr>
                                        <p:cTn dur="1" fill="hold">
                                          <p:stCondLst>
                                            <p:cond delay="0"/>
                                          </p:stCondLst>
                                        </p:cTn>
                                        <p:tgtEl>
                                          <p:spTgt spid="215"/>
                                        </p:tgtEl>
                                        <p:attrNameLst>
                                          <p:attrName>style.visibility</p:attrName>
                                        </p:attrNameLst>
                                      </p:cBhvr>
                                      <p:to>
                                        <p:strVal val="visible"/>
                                      </p:to>
                                    </p:set>
                                    <p:animEffect filter="fade" transition="in">
                                      <p:cBhvr>
                                        <p:cTn dur="500"/>
                                        <p:tgtEl>
                                          <p:spTgt spid="215"/>
                                        </p:tgtEl>
                                      </p:cBhvr>
                                    </p:animEffect>
                                  </p:childTnLst>
                                </p:cTn>
                              </p:par>
                            </p:childTnLst>
                          </p:cTn>
                        </p:par>
                        <p:par>
                          <p:cTn fill="hold">
                            <p:stCondLst>
                              <p:cond delay="1000"/>
                            </p:stCondLst>
                            <p:childTnLst>
                              <p:par>
                                <p:cTn fill="hold" nodeType="afterEffect" presetClass="entr" presetID="10" presetSubtype="0">
                                  <p:stCondLst>
                                    <p:cond delay="0"/>
                                  </p:stCondLst>
                                  <p:childTnLst>
                                    <p:set>
                                      <p:cBhvr>
                                        <p:cTn dur="1" fill="hold">
                                          <p:stCondLst>
                                            <p:cond delay="0"/>
                                          </p:stCondLst>
                                        </p:cTn>
                                        <p:tgtEl>
                                          <p:spTgt spid="211"/>
                                        </p:tgtEl>
                                        <p:attrNameLst>
                                          <p:attrName>style.visibility</p:attrName>
                                        </p:attrNameLst>
                                      </p:cBhvr>
                                      <p:to>
                                        <p:strVal val="visible"/>
                                      </p:to>
                                    </p:set>
                                    <p:animEffect filter="fade" transition="in">
                                      <p:cBhvr>
                                        <p:cTn dur="500"/>
                                        <p:tgtEl>
                                          <p:spTgt spid="211"/>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24" name="Shape 224"/>
        <p:cNvGrpSpPr/>
        <p:nvPr/>
      </p:nvGrpSpPr>
      <p:grpSpPr>
        <a:xfrm>
          <a:off x="0" y="0"/>
          <a:ext cx="0" cy="0"/>
          <a:chOff x="0" y="0"/>
          <a:chExt cx="0" cy="0"/>
        </a:xfrm>
      </p:grpSpPr>
      <p:sp>
        <p:nvSpPr>
          <p:cNvPr id="225" name="Shape 225"/>
          <p:cNvSpPr/>
          <p:nvPr/>
        </p:nvSpPr>
        <p:spPr>
          <a:xfrm>
            <a:off x="5638800" y="1447800"/>
            <a:ext cx="2743199" cy="4876799"/>
          </a:xfrm>
          <a:prstGeom prst="upArrow">
            <a:avLst>
              <a:gd fmla="val 50000" name="adj1"/>
              <a:gd fmla="val 50000" name="adj2"/>
            </a:avLst>
          </a:prstGeom>
          <a:gradFill>
            <a:gsLst>
              <a:gs pos="0">
                <a:schemeClr val="lt1"/>
              </a:gs>
              <a:gs pos="100000">
                <a:srgbClr val="000099"/>
              </a:gs>
            </a:gsLst>
            <a:lin ang="5400000" scaled="0"/>
          </a:gradFill>
          <a:ln cap="flat" cmpd="sng" w="9525">
            <a:solidFill>
              <a:schemeClr val="dk1"/>
            </a:solidFill>
            <a:prstDash val="solid"/>
            <a:miter/>
            <a:headEnd len="med" w="med" type="none"/>
            <a:tailEnd len="med" w="med" type="none"/>
          </a:ln>
        </p:spPr>
        <p:txBody>
          <a:bodyPr anchorCtr="0" anchor="ctr" bIns="91425" lIns="91425" rIns="91425" tIns="91425">
            <a:noAutofit/>
          </a:bodyPr>
          <a:lstStyle/>
          <a:p>
            <a:pPr lvl="0">
              <a:spcBef>
                <a:spcPts val="0"/>
              </a:spcBef>
              <a:buNone/>
            </a:pPr>
            <a:r>
              <a:t/>
            </a:r>
            <a:endParaRPr/>
          </a:p>
        </p:txBody>
      </p:sp>
      <p:sp>
        <p:nvSpPr>
          <p:cNvPr id="226" name="Shape 226"/>
          <p:cNvSpPr txBox="1"/>
          <p:nvPr/>
        </p:nvSpPr>
        <p:spPr>
          <a:xfrm rot="5400000">
            <a:off x="4914900" y="3543299"/>
            <a:ext cx="4190999" cy="1371599"/>
          </a:xfrm>
          <a:prstGeom prst="rect">
            <a:avLst/>
          </a:prstGeom>
          <a:noFill/>
          <a:ln>
            <a:noFill/>
          </a:ln>
        </p:spPr>
        <p:txBody>
          <a:bodyPr anchorCtr="0" anchor="ctr" bIns="45700" lIns="91425" rIns="91425" tIns="45700">
            <a:noAutofit/>
          </a:bodyPr>
          <a:lstStyle/>
          <a:p>
            <a:pPr indent="0" lvl="0" marL="0" marR="0" rtl="0" algn="l">
              <a:lnSpc>
                <a:spcPct val="100000"/>
              </a:lnSpc>
              <a:spcBef>
                <a:spcPts val="0"/>
              </a:spcBef>
              <a:spcAft>
                <a:spcPts val="0"/>
              </a:spcAft>
              <a:buNone/>
            </a:pPr>
            <a:r>
              <a:t/>
            </a:r>
            <a:endParaRPr b="0" i="0" sz="2400" u="none">
              <a:solidFill>
                <a:schemeClr val="dk1"/>
              </a:solidFill>
              <a:latin typeface="Verdana"/>
              <a:ea typeface="Verdana"/>
              <a:cs typeface="Verdana"/>
              <a:sym typeface="Verdana"/>
            </a:endParaRPr>
          </a:p>
        </p:txBody>
      </p:sp>
      <p:sp>
        <p:nvSpPr>
          <p:cNvPr id="227" name="Shape 227"/>
          <p:cNvSpPr/>
          <p:nvPr/>
        </p:nvSpPr>
        <p:spPr>
          <a:xfrm>
            <a:off x="381000" y="1447800"/>
            <a:ext cx="2743199" cy="4876799"/>
          </a:xfrm>
          <a:prstGeom prst="upArrow">
            <a:avLst>
              <a:gd fmla="val 50000" name="adj1"/>
              <a:gd fmla="val 50000" name="adj2"/>
            </a:avLst>
          </a:prstGeom>
          <a:gradFill>
            <a:gsLst>
              <a:gs pos="0">
                <a:schemeClr val="lt1"/>
              </a:gs>
              <a:gs pos="100000">
                <a:srgbClr val="33CC33"/>
              </a:gs>
            </a:gsLst>
            <a:lin ang="5400000" scaled="0"/>
          </a:gradFill>
          <a:ln cap="flat" cmpd="sng" w="9525">
            <a:solidFill>
              <a:schemeClr val="dk1"/>
            </a:solidFill>
            <a:prstDash val="solid"/>
            <a:miter/>
            <a:headEnd len="med" w="med" type="none"/>
            <a:tailEnd len="med" w="med" type="none"/>
          </a:ln>
        </p:spPr>
        <p:txBody>
          <a:bodyPr anchorCtr="0" anchor="ctr" bIns="91425" lIns="91425" rIns="91425" tIns="91425">
            <a:noAutofit/>
          </a:bodyPr>
          <a:lstStyle/>
          <a:p>
            <a:pPr lvl="0">
              <a:spcBef>
                <a:spcPts val="0"/>
              </a:spcBef>
              <a:buNone/>
            </a:pPr>
            <a:r>
              <a:t/>
            </a:r>
            <a:endParaRPr/>
          </a:p>
        </p:txBody>
      </p:sp>
      <p:sp>
        <p:nvSpPr>
          <p:cNvPr id="228" name="Shape 228"/>
          <p:cNvSpPr txBox="1"/>
          <p:nvPr/>
        </p:nvSpPr>
        <p:spPr>
          <a:xfrm rot="5400000">
            <a:off x="-342899" y="3543299"/>
            <a:ext cx="4190999" cy="1371599"/>
          </a:xfrm>
          <a:prstGeom prst="rect">
            <a:avLst/>
          </a:prstGeom>
          <a:noFill/>
          <a:ln>
            <a:noFill/>
          </a:ln>
        </p:spPr>
        <p:txBody>
          <a:bodyPr anchorCtr="0" anchor="ctr" bIns="45700" lIns="91425" rIns="91425" tIns="45700">
            <a:noAutofit/>
          </a:bodyPr>
          <a:lstStyle/>
          <a:p>
            <a:pPr indent="0" lvl="0" marL="0" marR="0" rtl="0" algn="l">
              <a:lnSpc>
                <a:spcPct val="100000"/>
              </a:lnSpc>
              <a:spcBef>
                <a:spcPts val="0"/>
              </a:spcBef>
              <a:spcAft>
                <a:spcPts val="0"/>
              </a:spcAft>
              <a:buNone/>
            </a:pPr>
            <a:r>
              <a:t/>
            </a:r>
            <a:endParaRPr b="0" i="0" sz="2400" u="none">
              <a:solidFill>
                <a:schemeClr val="dk1"/>
              </a:solidFill>
              <a:latin typeface="Verdana"/>
              <a:ea typeface="Verdana"/>
              <a:cs typeface="Verdana"/>
              <a:sym typeface="Verdana"/>
            </a:endParaRPr>
          </a:p>
        </p:txBody>
      </p:sp>
      <p:sp>
        <p:nvSpPr>
          <p:cNvPr id="229" name="Shape 229"/>
          <p:cNvSpPr txBox="1"/>
          <p:nvPr>
            <p:ph type="title"/>
          </p:nvPr>
        </p:nvSpPr>
        <p:spPr>
          <a:xfrm>
            <a:off x="685800" y="609600"/>
            <a:ext cx="7772400" cy="1143000"/>
          </a:xfrm>
          <a:prstGeom prst="rect">
            <a:avLst/>
          </a:prstGeom>
          <a:noFill/>
          <a:ln>
            <a:noFill/>
          </a:ln>
        </p:spPr>
        <p:txBody>
          <a:bodyPr anchorCtr="0" anchor="ctr" bIns="45700" lIns="91425" rIns="91425" tIns="45700">
            <a:noAutofit/>
          </a:bodyPr>
          <a:lstStyle/>
          <a:p>
            <a:pPr indent="0" lvl="0" marL="0" marR="0" rtl="0" algn="ctr">
              <a:lnSpc>
                <a:spcPct val="100000"/>
              </a:lnSpc>
              <a:spcBef>
                <a:spcPts val="0"/>
              </a:spcBef>
              <a:spcAft>
                <a:spcPts val="0"/>
              </a:spcAft>
              <a:buClr>
                <a:schemeClr val="dk2"/>
              </a:buClr>
              <a:buSzPct val="25000"/>
              <a:buFont typeface="Comic Sans MS"/>
              <a:buNone/>
            </a:pPr>
            <a:r>
              <a:rPr b="0" i="0" lang="en-US" sz="2800" u="none" cap="none" strike="noStrike">
                <a:solidFill>
                  <a:schemeClr val="dk2"/>
                </a:solidFill>
                <a:latin typeface="Comic Sans MS"/>
                <a:ea typeface="Comic Sans MS"/>
                <a:cs typeface="Comic Sans MS"/>
                <a:sym typeface="Comic Sans MS"/>
              </a:rPr>
              <a:t>Original Terms            New Terms</a:t>
            </a:r>
          </a:p>
        </p:txBody>
      </p:sp>
      <p:sp>
        <p:nvSpPr>
          <p:cNvPr id="230" name="Shape 230"/>
          <p:cNvSpPr txBox="1"/>
          <p:nvPr>
            <p:ph idx="1" type="body"/>
          </p:nvPr>
        </p:nvSpPr>
        <p:spPr>
          <a:xfrm>
            <a:off x="304800" y="1676400"/>
            <a:ext cx="3962399" cy="4525961"/>
          </a:xfrm>
          <a:prstGeom prst="rect">
            <a:avLst/>
          </a:prstGeom>
          <a:noFill/>
          <a:ln>
            <a:noFill/>
          </a:ln>
        </p:spPr>
        <p:txBody>
          <a:bodyPr anchorCtr="0" anchor="t" bIns="45700" lIns="91425" rIns="91425" tIns="45700">
            <a:noAutofit/>
          </a:bodyPr>
          <a:lstStyle/>
          <a:p>
            <a:pPr indent="-342900" lvl="0" marL="342900" marR="0" rtl="0" algn="l">
              <a:lnSpc>
                <a:spcPct val="140000"/>
              </a:lnSpc>
              <a:spcBef>
                <a:spcPts val="0"/>
              </a:spcBef>
              <a:spcAft>
                <a:spcPts val="0"/>
              </a:spcAft>
              <a:buClr>
                <a:schemeClr val="dk1"/>
              </a:buClr>
              <a:buSzPct val="100000"/>
              <a:buFont typeface="Times New Roman"/>
              <a:buChar char="•"/>
            </a:pPr>
            <a:r>
              <a:rPr b="0" i="0" lang="en-US" sz="3200" u="none" cap="none" strike="noStrike">
                <a:solidFill>
                  <a:schemeClr val="dk1"/>
                </a:solidFill>
                <a:latin typeface="Times New Roman"/>
                <a:ea typeface="Times New Roman"/>
                <a:cs typeface="Times New Roman"/>
                <a:sym typeface="Times New Roman"/>
              </a:rPr>
              <a:t>Evaluation</a:t>
            </a:r>
          </a:p>
          <a:p>
            <a:pPr indent="-342900" lvl="0" marL="342900" marR="0" rtl="0" algn="l">
              <a:lnSpc>
                <a:spcPct val="140000"/>
              </a:lnSpc>
              <a:spcBef>
                <a:spcPts val="640"/>
              </a:spcBef>
              <a:spcAft>
                <a:spcPts val="0"/>
              </a:spcAft>
              <a:buClr>
                <a:schemeClr val="dk1"/>
              </a:buClr>
              <a:buSzPct val="100000"/>
              <a:buFont typeface="Times New Roman"/>
              <a:buChar char="•"/>
            </a:pPr>
            <a:r>
              <a:rPr b="0" i="0" lang="en-US" sz="3200" u="none" cap="none" strike="noStrike">
                <a:solidFill>
                  <a:schemeClr val="dk1"/>
                </a:solidFill>
                <a:latin typeface="Times New Roman"/>
                <a:ea typeface="Times New Roman"/>
                <a:cs typeface="Times New Roman"/>
                <a:sym typeface="Times New Roman"/>
              </a:rPr>
              <a:t>Synthesis</a:t>
            </a:r>
          </a:p>
          <a:p>
            <a:pPr indent="-342900" lvl="0" marL="342900" marR="0" rtl="0" algn="l">
              <a:lnSpc>
                <a:spcPct val="140000"/>
              </a:lnSpc>
              <a:spcBef>
                <a:spcPts val="640"/>
              </a:spcBef>
              <a:spcAft>
                <a:spcPts val="0"/>
              </a:spcAft>
              <a:buClr>
                <a:schemeClr val="dk1"/>
              </a:buClr>
              <a:buSzPct val="100000"/>
              <a:buFont typeface="Times New Roman"/>
              <a:buChar char="•"/>
            </a:pPr>
            <a:r>
              <a:rPr b="0" i="0" lang="en-US" sz="3200" u="none" cap="none" strike="noStrike">
                <a:solidFill>
                  <a:schemeClr val="dk1"/>
                </a:solidFill>
                <a:latin typeface="Times New Roman"/>
                <a:ea typeface="Times New Roman"/>
                <a:cs typeface="Times New Roman"/>
                <a:sym typeface="Times New Roman"/>
              </a:rPr>
              <a:t>Analysis</a:t>
            </a:r>
          </a:p>
          <a:p>
            <a:pPr indent="-342900" lvl="0" marL="342900" marR="0" rtl="0" algn="l">
              <a:lnSpc>
                <a:spcPct val="140000"/>
              </a:lnSpc>
              <a:spcBef>
                <a:spcPts val="640"/>
              </a:spcBef>
              <a:spcAft>
                <a:spcPts val="0"/>
              </a:spcAft>
              <a:buClr>
                <a:schemeClr val="dk1"/>
              </a:buClr>
              <a:buSzPct val="100000"/>
              <a:buFont typeface="Times New Roman"/>
              <a:buChar char="•"/>
            </a:pPr>
            <a:r>
              <a:rPr b="0" i="0" lang="en-US" sz="3200" u="none" cap="none" strike="noStrike">
                <a:solidFill>
                  <a:schemeClr val="dk1"/>
                </a:solidFill>
                <a:latin typeface="Times New Roman"/>
                <a:ea typeface="Times New Roman"/>
                <a:cs typeface="Times New Roman"/>
                <a:sym typeface="Times New Roman"/>
              </a:rPr>
              <a:t>Application</a:t>
            </a:r>
          </a:p>
          <a:p>
            <a:pPr indent="-342900" lvl="0" marL="342900" marR="0" rtl="0" algn="l">
              <a:lnSpc>
                <a:spcPct val="140000"/>
              </a:lnSpc>
              <a:spcBef>
                <a:spcPts val="640"/>
              </a:spcBef>
              <a:spcAft>
                <a:spcPts val="0"/>
              </a:spcAft>
              <a:buClr>
                <a:schemeClr val="dk1"/>
              </a:buClr>
              <a:buSzPct val="100000"/>
              <a:buFont typeface="Times New Roman"/>
              <a:buChar char="•"/>
            </a:pPr>
            <a:r>
              <a:rPr b="0" i="0" lang="en-US" sz="3200" u="none" cap="none" strike="noStrike">
                <a:solidFill>
                  <a:schemeClr val="dk1"/>
                </a:solidFill>
                <a:latin typeface="Times New Roman"/>
                <a:ea typeface="Times New Roman"/>
                <a:cs typeface="Times New Roman"/>
                <a:sym typeface="Times New Roman"/>
              </a:rPr>
              <a:t>Comprehension</a:t>
            </a:r>
          </a:p>
          <a:p>
            <a:pPr indent="-342900" lvl="0" marL="342900" marR="0" rtl="0" algn="l">
              <a:lnSpc>
                <a:spcPct val="140000"/>
              </a:lnSpc>
              <a:spcBef>
                <a:spcPts val="640"/>
              </a:spcBef>
              <a:spcAft>
                <a:spcPts val="0"/>
              </a:spcAft>
              <a:buClr>
                <a:schemeClr val="dk1"/>
              </a:buClr>
              <a:buSzPct val="100000"/>
              <a:buFont typeface="Times New Roman"/>
              <a:buChar char="•"/>
            </a:pPr>
            <a:r>
              <a:rPr b="0" i="0" lang="en-US" sz="3200" u="none" cap="none" strike="noStrike">
                <a:solidFill>
                  <a:schemeClr val="dk1"/>
                </a:solidFill>
                <a:latin typeface="Times New Roman"/>
                <a:ea typeface="Times New Roman"/>
                <a:cs typeface="Times New Roman"/>
                <a:sym typeface="Times New Roman"/>
              </a:rPr>
              <a:t>Knowledge</a:t>
            </a:r>
          </a:p>
        </p:txBody>
      </p:sp>
      <p:sp>
        <p:nvSpPr>
          <p:cNvPr id="231" name="Shape 231"/>
          <p:cNvSpPr txBox="1"/>
          <p:nvPr/>
        </p:nvSpPr>
        <p:spPr>
          <a:xfrm>
            <a:off x="5791200" y="1752600"/>
            <a:ext cx="3581399" cy="4533899"/>
          </a:xfrm>
          <a:prstGeom prst="rect">
            <a:avLst/>
          </a:prstGeom>
          <a:noFill/>
          <a:ln>
            <a:noFill/>
          </a:ln>
        </p:spPr>
        <p:txBody>
          <a:bodyPr anchorCtr="0" anchor="t" bIns="45700" lIns="91425" rIns="91425" tIns="45700">
            <a:noAutofit/>
          </a:bodyPr>
          <a:lstStyle/>
          <a:p>
            <a:pPr indent="0" lvl="0" marL="0" marR="0" rtl="0" algn="l">
              <a:lnSpc>
                <a:spcPct val="110000"/>
              </a:lnSpc>
              <a:spcBef>
                <a:spcPts val="0"/>
              </a:spcBef>
              <a:spcAft>
                <a:spcPts val="0"/>
              </a:spcAft>
              <a:buClr>
                <a:schemeClr val="dk1"/>
              </a:buClr>
              <a:buSzPct val="100000"/>
              <a:buFont typeface="Arial"/>
              <a:buChar char="•"/>
            </a:pPr>
            <a:r>
              <a:rPr b="0" i="0" lang="en-US" sz="3200" u="none">
                <a:solidFill>
                  <a:schemeClr val="dk1"/>
                </a:solidFill>
                <a:latin typeface="Arial"/>
                <a:ea typeface="Arial"/>
                <a:cs typeface="Arial"/>
                <a:sym typeface="Arial"/>
              </a:rPr>
              <a:t>Creating</a:t>
            </a:r>
          </a:p>
          <a:p>
            <a:pPr indent="0" lvl="0" marL="0" marR="0" rtl="0" algn="l">
              <a:lnSpc>
                <a:spcPct val="110000"/>
              </a:lnSpc>
              <a:spcBef>
                <a:spcPts val="1600"/>
              </a:spcBef>
              <a:spcAft>
                <a:spcPts val="0"/>
              </a:spcAft>
              <a:buClr>
                <a:schemeClr val="dk1"/>
              </a:buClr>
              <a:buSzPct val="100000"/>
              <a:buFont typeface="Arial"/>
              <a:buChar char="•"/>
            </a:pPr>
            <a:r>
              <a:rPr b="0" i="0" lang="en-US" sz="3200" u="none">
                <a:solidFill>
                  <a:schemeClr val="dk1"/>
                </a:solidFill>
                <a:latin typeface="Arial"/>
                <a:ea typeface="Arial"/>
                <a:cs typeface="Arial"/>
                <a:sym typeface="Arial"/>
              </a:rPr>
              <a:t>Evaluating</a:t>
            </a:r>
          </a:p>
          <a:p>
            <a:pPr indent="0" lvl="0" marL="0" marR="0" rtl="0" algn="l">
              <a:lnSpc>
                <a:spcPct val="110000"/>
              </a:lnSpc>
              <a:spcBef>
                <a:spcPts val="1600"/>
              </a:spcBef>
              <a:spcAft>
                <a:spcPts val="0"/>
              </a:spcAft>
              <a:buClr>
                <a:schemeClr val="dk1"/>
              </a:buClr>
              <a:buSzPct val="100000"/>
              <a:buFont typeface="Arial"/>
              <a:buChar char="•"/>
            </a:pPr>
            <a:r>
              <a:rPr b="0" i="0" lang="en-US" sz="3200" u="none">
                <a:solidFill>
                  <a:schemeClr val="dk1"/>
                </a:solidFill>
                <a:latin typeface="Arial"/>
                <a:ea typeface="Arial"/>
                <a:cs typeface="Arial"/>
                <a:sym typeface="Arial"/>
              </a:rPr>
              <a:t>Analysing</a:t>
            </a:r>
          </a:p>
          <a:p>
            <a:pPr indent="0" lvl="0" marL="0" marR="0" rtl="0" algn="l">
              <a:lnSpc>
                <a:spcPct val="110000"/>
              </a:lnSpc>
              <a:spcBef>
                <a:spcPts val="1600"/>
              </a:spcBef>
              <a:spcAft>
                <a:spcPts val="0"/>
              </a:spcAft>
              <a:buClr>
                <a:schemeClr val="dk1"/>
              </a:buClr>
              <a:buSzPct val="100000"/>
              <a:buFont typeface="Arial"/>
              <a:buChar char="•"/>
            </a:pPr>
            <a:r>
              <a:rPr b="0" i="0" lang="en-US" sz="3200" u="none">
                <a:solidFill>
                  <a:schemeClr val="dk1"/>
                </a:solidFill>
                <a:latin typeface="Arial"/>
                <a:ea typeface="Arial"/>
                <a:cs typeface="Arial"/>
                <a:sym typeface="Arial"/>
              </a:rPr>
              <a:t>Applying</a:t>
            </a:r>
          </a:p>
          <a:p>
            <a:pPr indent="0" lvl="0" marL="0" marR="0" rtl="0" algn="l">
              <a:lnSpc>
                <a:spcPct val="110000"/>
              </a:lnSpc>
              <a:spcBef>
                <a:spcPts val="1600"/>
              </a:spcBef>
              <a:spcAft>
                <a:spcPts val="0"/>
              </a:spcAft>
              <a:buClr>
                <a:schemeClr val="dk1"/>
              </a:buClr>
              <a:buSzPct val="100000"/>
              <a:buFont typeface="Arial"/>
              <a:buChar char="•"/>
            </a:pPr>
            <a:r>
              <a:rPr b="0" i="0" lang="en-US" sz="3200" u="none">
                <a:solidFill>
                  <a:schemeClr val="dk1"/>
                </a:solidFill>
                <a:latin typeface="Arial"/>
                <a:ea typeface="Arial"/>
                <a:cs typeface="Arial"/>
                <a:sym typeface="Arial"/>
              </a:rPr>
              <a:t>Understanding</a:t>
            </a:r>
          </a:p>
          <a:p>
            <a:pPr indent="0" lvl="0" marL="0" marR="0" rtl="0" algn="l">
              <a:lnSpc>
                <a:spcPct val="110000"/>
              </a:lnSpc>
              <a:spcBef>
                <a:spcPts val="1600"/>
              </a:spcBef>
              <a:spcAft>
                <a:spcPts val="0"/>
              </a:spcAft>
              <a:buClr>
                <a:schemeClr val="dk1"/>
              </a:buClr>
              <a:buSzPct val="100000"/>
              <a:buFont typeface="Arial"/>
              <a:buChar char="•"/>
            </a:pPr>
            <a:r>
              <a:rPr b="0" i="0" lang="en-US" sz="3200" u="none">
                <a:solidFill>
                  <a:schemeClr val="dk1"/>
                </a:solidFill>
                <a:latin typeface="Arial"/>
                <a:ea typeface="Arial"/>
                <a:cs typeface="Arial"/>
                <a:sym typeface="Arial"/>
              </a:rPr>
              <a:t>Remembering</a:t>
            </a:r>
          </a:p>
        </p:txBody>
      </p:sp>
      <p:sp>
        <p:nvSpPr>
          <p:cNvPr id="232" name="Shape 232"/>
          <p:cNvSpPr/>
          <p:nvPr/>
        </p:nvSpPr>
        <p:spPr>
          <a:xfrm rot="960000">
            <a:off x="3581399" y="2133600"/>
            <a:ext cx="1752600" cy="457199"/>
          </a:xfrm>
          <a:prstGeom prst="rightArrow">
            <a:avLst>
              <a:gd fmla="val 50000" name="adj1"/>
              <a:gd fmla="val 50000" name="adj2"/>
            </a:avLst>
          </a:prstGeom>
          <a:solidFill>
            <a:schemeClr val="folHlink"/>
          </a:solidFill>
          <a:ln cap="flat" cmpd="sng" w="9525">
            <a:solidFill>
              <a:schemeClr val="dk1"/>
            </a:solidFill>
            <a:prstDash val="solid"/>
            <a:miter/>
            <a:headEnd len="med" w="med" type="none"/>
            <a:tailEnd len="med" w="med" type="none"/>
          </a:ln>
        </p:spPr>
        <p:txBody>
          <a:bodyPr anchorCtr="0" anchor="ctr" bIns="45700" lIns="91425" rIns="91425" tIns="45700">
            <a:noAutofit/>
          </a:bodyPr>
          <a:lstStyle/>
          <a:p>
            <a:pPr indent="0" lvl="0" marL="0" marR="0" rtl="0" algn="l">
              <a:lnSpc>
                <a:spcPct val="100000"/>
              </a:lnSpc>
              <a:spcBef>
                <a:spcPts val="0"/>
              </a:spcBef>
              <a:spcAft>
                <a:spcPts val="0"/>
              </a:spcAft>
              <a:buNone/>
            </a:pPr>
            <a:r>
              <a:t/>
            </a:r>
            <a:endParaRPr b="0" i="0" sz="2400" u="none">
              <a:solidFill>
                <a:schemeClr val="dk1"/>
              </a:solidFill>
              <a:latin typeface="Verdana"/>
              <a:ea typeface="Verdana"/>
              <a:cs typeface="Verdana"/>
              <a:sym typeface="Verdana"/>
            </a:endParaRPr>
          </a:p>
        </p:txBody>
      </p:sp>
      <p:sp>
        <p:nvSpPr>
          <p:cNvPr id="233" name="Shape 233"/>
          <p:cNvSpPr/>
          <p:nvPr/>
        </p:nvSpPr>
        <p:spPr>
          <a:xfrm rot="-1740000">
            <a:off x="3581400" y="2285999"/>
            <a:ext cx="1752599" cy="457200"/>
          </a:xfrm>
          <a:prstGeom prst="rightArrow">
            <a:avLst>
              <a:gd fmla="val 50000" name="adj1"/>
              <a:gd fmla="val 50000" name="adj2"/>
            </a:avLst>
          </a:prstGeom>
          <a:solidFill>
            <a:srgbClr val="FFFF00"/>
          </a:solidFill>
          <a:ln cap="flat" cmpd="sng" w="9525">
            <a:solidFill>
              <a:schemeClr val="dk1"/>
            </a:solidFill>
            <a:prstDash val="solid"/>
            <a:miter/>
            <a:headEnd len="med" w="med" type="none"/>
            <a:tailEnd len="med" w="med" type="none"/>
          </a:ln>
        </p:spPr>
        <p:txBody>
          <a:bodyPr anchorCtr="0" anchor="ctr" bIns="45700" lIns="91425" rIns="91425" tIns="45700">
            <a:noAutofit/>
          </a:bodyPr>
          <a:lstStyle/>
          <a:p>
            <a:pPr indent="0" lvl="0" marL="0" marR="0" rtl="0" algn="l">
              <a:lnSpc>
                <a:spcPct val="100000"/>
              </a:lnSpc>
              <a:spcBef>
                <a:spcPts val="0"/>
              </a:spcBef>
              <a:spcAft>
                <a:spcPts val="0"/>
              </a:spcAft>
              <a:buNone/>
            </a:pPr>
            <a:r>
              <a:t/>
            </a:r>
            <a:endParaRPr b="0" i="0" sz="2400" u="none">
              <a:solidFill>
                <a:schemeClr val="dk1"/>
              </a:solidFill>
              <a:latin typeface="Verdana"/>
              <a:ea typeface="Verdana"/>
              <a:cs typeface="Verdana"/>
              <a:sym typeface="Verdana"/>
            </a:endParaRPr>
          </a:p>
        </p:txBody>
      </p:sp>
      <p:sp>
        <p:nvSpPr>
          <p:cNvPr id="234" name="Shape 234"/>
          <p:cNvSpPr/>
          <p:nvPr/>
        </p:nvSpPr>
        <p:spPr>
          <a:xfrm>
            <a:off x="3886200" y="3429000"/>
            <a:ext cx="1143000" cy="457200"/>
          </a:xfrm>
          <a:prstGeom prst="rightArrow">
            <a:avLst>
              <a:gd fmla="val 50000" name="adj1"/>
              <a:gd fmla="val 50000" name="adj2"/>
            </a:avLst>
          </a:prstGeom>
          <a:solidFill>
            <a:srgbClr val="FF3300"/>
          </a:solidFill>
          <a:ln cap="flat" cmpd="sng" w="9525">
            <a:solidFill>
              <a:schemeClr val="dk1"/>
            </a:solidFill>
            <a:prstDash val="solid"/>
            <a:miter/>
            <a:headEnd len="med" w="med" type="none"/>
            <a:tailEnd len="med" w="med" type="none"/>
          </a:ln>
        </p:spPr>
        <p:txBody>
          <a:bodyPr anchorCtr="0" anchor="ctr" bIns="45700" lIns="91425" rIns="91425" tIns="45700">
            <a:noAutofit/>
          </a:bodyPr>
          <a:lstStyle/>
          <a:p>
            <a:pPr indent="0" lvl="0" marL="0" marR="0" rtl="0" algn="l">
              <a:lnSpc>
                <a:spcPct val="100000"/>
              </a:lnSpc>
              <a:spcBef>
                <a:spcPts val="0"/>
              </a:spcBef>
              <a:spcAft>
                <a:spcPts val="0"/>
              </a:spcAft>
              <a:buNone/>
            </a:pPr>
            <a:r>
              <a:t/>
            </a:r>
            <a:endParaRPr b="0" i="0" sz="2400" u="none">
              <a:solidFill>
                <a:schemeClr val="dk1"/>
              </a:solidFill>
              <a:latin typeface="Verdana"/>
              <a:ea typeface="Verdana"/>
              <a:cs typeface="Verdana"/>
              <a:sym typeface="Verdana"/>
            </a:endParaRPr>
          </a:p>
        </p:txBody>
      </p:sp>
      <p:sp>
        <p:nvSpPr>
          <p:cNvPr id="235" name="Shape 235"/>
          <p:cNvSpPr/>
          <p:nvPr/>
        </p:nvSpPr>
        <p:spPr>
          <a:xfrm>
            <a:off x="3886200" y="4191000"/>
            <a:ext cx="1143000" cy="457200"/>
          </a:xfrm>
          <a:prstGeom prst="rightArrow">
            <a:avLst>
              <a:gd fmla="val 50000" name="adj1"/>
              <a:gd fmla="val 50000" name="adj2"/>
            </a:avLst>
          </a:prstGeom>
          <a:solidFill>
            <a:schemeClr val="hlink"/>
          </a:solidFill>
          <a:ln cap="flat" cmpd="sng" w="9525">
            <a:solidFill>
              <a:schemeClr val="dk1"/>
            </a:solidFill>
            <a:prstDash val="solid"/>
            <a:miter/>
            <a:headEnd len="med" w="med" type="none"/>
            <a:tailEnd len="med" w="med" type="none"/>
          </a:ln>
        </p:spPr>
        <p:txBody>
          <a:bodyPr anchorCtr="0" anchor="ctr" bIns="45700" lIns="91425" rIns="91425" tIns="45700">
            <a:noAutofit/>
          </a:bodyPr>
          <a:lstStyle/>
          <a:p>
            <a:pPr indent="0" lvl="0" marL="0" marR="0" rtl="0" algn="l">
              <a:lnSpc>
                <a:spcPct val="100000"/>
              </a:lnSpc>
              <a:spcBef>
                <a:spcPts val="0"/>
              </a:spcBef>
              <a:spcAft>
                <a:spcPts val="0"/>
              </a:spcAft>
              <a:buNone/>
            </a:pPr>
            <a:r>
              <a:t/>
            </a:r>
            <a:endParaRPr b="0" i="0" sz="2400" u="none">
              <a:solidFill>
                <a:schemeClr val="dk1"/>
              </a:solidFill>
              <a:latin typeface="Verdana"/>
              <a:ea typeface="Verdana"/>
              <a:cs typeface="Verdana"/>
              <a:sym typeface="Verdana"/>
            </a:endParaRPr>
          </a:p>
        </p:txBody>
      </p:sp>
      <p:sp>
        <p:nvSpPr>
          <p:cNvPr id="236" name="Shape 236"/>
          <p:cNvSpPr/>
          <p:nvPr/>
        </p:nvSpPr>
        <p:spPr>
          <a:xfrm>
            <a:off x="3886200" y="5029200"/>
            <a:ext cx="1143000" cy="457200"/>
          </a:xfrm>
          <a:prstGeom prst="rightArrow">
            <a:avLst>
              <a:gd fmla="val 50000" name="adj1"/>
              <a:gd fmla="val 50000" name="adj2"/>
            </a:avLst>
          </a:prstGeom>
          <a:solidFill>
            <a:srgbClr val="ED7C0B"/>
          </a:solidFill>
          <a:ln cap="flat" cmpd="sng" w="9525">
            <a:solidFill>
              <a:schemeClr val="dk1"/>
            </a:solidFill>
            <a:prstDash val="solid"/>
            <a:miter/>
            <a:headEnd len="med" w="med" type="none"/>
            <a:tailEnd len="med" w="med" type="none"/>
          </a:ln>
        </p:spPr>
        <p:txBody>
          <a:bodyPr anchorCtr="0" anchor="ctr" bIns="45700" lIns="91425" rIns="91425" tIns="45700">
            <a:noAutofit/>
          </a:bodyPr>
          <a:lstStyle/>
          <a:p>
            <a:pPr indent="0" lvl="0" marL="0" marR="0" rtl="0" algn="l">
              <a:lnSpc>
                <a:spcPct val="100000"/>
              </a:lnSpc>
              <a:spcBef>
                <a:spcPts val="0"/>
              </a:spcBef>
              <a:spcAft>
                <a:spcPts val="0"/>
              </a:spcAft>
              <a:buNone/>
            </a:pPr>
            <a:r>
              <a:t/>
            </a:r>
            <a:endParaRPr b="0" i="0" sz="2400" u="none">
              <a:solidFill>
                <a:schemeClr val="dk1"/>
              </a:solidFill>
              <a:latin typeface="Verdana"/>
              <a:ea typeface="Verdana"/>
              <a:cs typeface="Verdana"/>
              <a:sym typeface="Verdana"/>
            </a:endParaRPr>
          </a:p>
        </p:txBody>
      </p:sp>
      <p:sp>
        <p:nvSpPr>
          <p:cNvPr id="237" name="Shape 237"/>
          <p:cNvSpPr/>
          <p:nvPr/>
        </p:nvSpPr>
        <p:spPr>
          <a:xfrm>
            <a:off x="3886200" y="5867400"/>
            <a:ext cx="1143000" cy="457200"/>
          </a:xfrm>
          <a:prstGeom prst="rightArrow">
            <a:avLst>
              <a:gd fmla="val 50000" name="adj1"/>
              <a:gd fmla="val 50000" name="adj2"/>
            </a:avLst>
          </a:prstGeom>
          <a:solidFill>
            <a:srgbClr val="0000FF"/>
          </a:solidFill>
          <a:ln cap="flat" cmpd="sng" w="9525">
            <a:solidFill>
              <a:schemeClr val="dk1"/>
            </a:solidFill>
            <a:prstDash val="solid"/>
            <a:miter/>
            <a:headEnd len="med" w="med" type="none"/>
            <a:tailEnd len="med" w="med" type="none"/>
          </a:ln>
        </p:spPr>
        <p:txBody>
          <a:bodyPr anchorCtr="0" anchor="ctr" bIns="45700" lIns="91425" rIns="91425" tIns="45700">
            <a:noAutofit/>
          </a:bodyPr>
          <a:lstStyle/>
          <a:p>
            <a:pPr indent="0" lvl="0" marL="0" marR="0" rtl="0" algn="l">
              <a:lnSpc>
                <a:spcPct val="100000"/>
              </a:lnSpc>
              <a:spcBef>
                <a:spcPts val="0"/>
              </a:spcBef>
              <a:spcAft>
                <a:spcPts val="0"/>
              </a:spcAft>
              <a:buNone/>
            </a:pPr>
            <a:r>
              <a:t/>
            </a:r>
            <a:endParaRPr b="0" i="0" sz="2400" u="none">
              <a:solidFill>
                <a:schemeClr val="dk1"/>
              </a:solidFill>
              <a:latin typeface="Verdana"/>
              <a:ea typeface="Verdana"/>
              <a:cs typeface="Verdana"/>
              <a:sym typeface="Verdana"/>
            </a:endParaRPr>
          </a:p>
        </p:txBody>
      </p:sp>
      <p:sp>
        <p:nvSpPr>
          <p:cNvPr id="238" name="Shape 238"/>
          <p:cNvSpPr txBox="1"/>
          <p:nvPr/>
        </p:nvSpPr>
        <p:spPr>
          <a:xfrm>
            <a:off x="304800" y="6477000"/>
            <a:ext cx="8839199" cy="366711"/>
          </a:xfrm>
          <a:prstGeom prst="rect">
            <a:avLst/>
          </a:prstGeom>
          <a:noFill/>
          <a:ln>
            <a:noFill/>
          </a:ln>
        </p:spPr>
        <p:txBody>
          <a:bodyPr anchorCtr="0" anchor="t" bIns="45700" lIns="91425" rIns="91425" tIns="45700">
            <a:noAutofit/>
          </a:bodyPr>
          <a:lstStyle/>
          <a:p>
            <a:pPr indent="0" lvl="0" marL="0" marR="0" rtl="0" algn="r">
              <a:lnSpc>
                <a:spcPct val="100000"/>
              </a:lnSpc>
              <a:spcBef>
                <a:spcPts val="0"/>
              </a:spcBef>
              <a:spcAft>
                <a:spcPts val="0"/>
              </a:spcAft>
              <a:buClr>
                <a:schemeClr val="dk1"/>
              </a:buClr>
              <a:buSzPct val="25000"/>
              <a:buFont typeface="Arial"/>
              <a:buNone/>
            </a:pPr>
            <a:r>
              <a:rPr b="0" i="0" lang="en-US" sz="1800" u="none">
                <a:solidFill>
                  <a:schemeClr val="dk1"/>
                </a:solidFill>
                <a:latin typeface="Arial"/>
                <a:ea typeface="Arial"/>
                <a:cs typeface="Arial"/>
                <a:sym typeface="Arial"/>
              </a:rPr>
              <a:t>(Based on Pohl, 2000, </a:t>
            </a:r>
            <a:r>
              <a:rPr b="1" i="1" lang="en-US" sz="1800" u="none">
                <a:solidFill>
                  <a:schemeClr val="dk1"/>
                </a:solidFill>
                <a:latin typeface="Arial"/>
                <a:ea typeface="Arial"/>
                <a:cs typeface="Arial"/>
                <a:sym typeface="Arial"/>
              </a:rPr>
              <a:t>Learning to Think, Thinking to Learn, p. 8</a:t>
            </a:r>
            <a:r>
              <a:rPr b="0" i="0" lang="en-US" sz="1800" u="none">
                <a:solidFill>
                  <a:schemeClr val="dk1"/>
                </a:solidFill>
                <a:latin typeface="Arial"/>
                <a:ea typeface="Arial"/>
                <a:cs typeface="Arial"/>
                <a:sym typeface="Arial"/>
              </a:rPr>
              <a:t>) </a:t>
            </a:r>
          </a:p>
        </p:txBody>
      </p:sp>
      <p:sp>
        <p:nvSpPr>
          <p:cNvPr id="239" name="Shape 239"/>
          <p:cNvSpPr txBox="1"/>
          <p:nvPr/>
        </p:nvSpPr>
        <p:spPr>
          <a:xfrm>
            <a:off x="323850" y="1700211"/>
            <a:ext cx="8496299" cy="2520949"/>
          </a:xfrm>
          <a:prstGeom prst="rect">
            <a:avLst/>
          </a:prstGeom>
          <a:noFill/>
          <a:ln cap="flat" cmpd="sng" w="57150">
            <a:solidFill>
              <a:srgbClr val="FF6600"/>
            </a:solidFill>
            <a:prstDash val="solid"/>
            <a:miter/>
            <a:headEnd len="med" w="med" type="none"/>
            <a:tailEnd len="med" w="med" type="none"/>
          </a:ln>
        </p:spPr>
        <p:txBody>
          <a:bodyPr anchorCtr="0" anchor="ctr" bIns="45700" lIns="91425" rIns="91425" tIns="45700">
            <a:noAutofit/>
          </a:bodyPr>
          <a:lstStyle/>
          <a:p>
            <a:pPr indent="0" lvl="0" marL="0" marR="0" rtl="0" algn="l">
              <a:lnSpc>
                <a:spcPct val="100000"/>
              </a:lnSpc>
              <a:spcBef>
                <a:spcPts val="0"/>
              </a:spcBef>
              <a:spcAft>
                <a:spcPts val="0"/>
              </a:spcAft>
              <a:buNone/>
            </a:pPr>
            <a:r>
              <a:t/>
            </a:r>
            <a:endParaRPr b="0" i="0" sz="2400" u="none">
              <a:solidFill>
                <a:schemeClr val="dk1"/>
              </a:solidFill>
              <a:latin typeface="Verdana"/>
              <a:ea typeface="Verdana"/>
              <a:cs typeface="Verdana"/>
              <a:sym typeface="Verdana"/>
            </a:endParaRPr>
          </a:p>
        </p:txBody>
      </p:sp>
    </p:spTree>
  </p:cSld>
  <p:clrMapOvr>
    <a:masterClrMapping/>
  </p:clrMapOvr>
  <p:transition spd="slow">
    <p:cut/>
  </p:transition>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afterEffect" presetClass="entr" presetID="2" presetSubtype="2">
                                  <p:stCondLst>
                                    <p:cond delay="0"/>
                                  </p:stCondLst>
                                  <p:childTnLst>
                                    <p:set>
                                      <p:cBhvr>
                                        <p:cTn dur="1" fill="hold">
                                          <p:stCondLst>
                                            <p:cond delay="0"/>
                                          </p:stCondLst>
                                        </p:cTn>
                                        <p:tgtEl>
                                          <p:spTgt spid="231">
                                            <p:txEl>
                                              <p:pRg end="0" st="0"/>
                                            </p:txEl>
                                          </p:spTgt>
                                        </p:tgtEl>
                                        <p:attrNameLst>
                                          <p:attrName>style.visibility</p:attrName>
                                        </p:attrNameLst>
                                      </p:cBhvr>
                                      <p:to>
                                        <p:strVal val="visible"/>
                                      </p:to>
                                    </p:set>
                                    <p:anim calcmode="lin" valueType="num">
                                      <p:cBhvr additive="base">
                                        <p:cTn dur="1000"/>
                                        <p:tgtEl>
                                          <p:spTgt spid="231">
                                            <p:txEl>
                                              <p:pRg end="0" st="0"/>
                                            </p:txEl>
                                          </p:spTgt>
                                        </p:tgtEl>
                                        <p:attrNameLst>
                                          <p:attrName>ppt_x</p:attrName>
                                        </p:attrNameLst>
                                      </p:cBhvr>
                                      <p:tavLst>
                                        <p:tav fmla="" tm="0">
                                          <p:val>
                                            <p:strVal val="#ppt_x+1"/>
                                          </p:val>
                                        </p:tav>
                                        <p:tav fmla="" tm="100000">
                                          <p:val>
                                            <p:strVal val="#ppt_x"/>
                                          </p:val>
                                        </p:tav>
                                      </p:tavLst>
                                    </p:anim>
                                  </p:childTnLst>
                                </p:cTn>
                              </p:par>
                            </p:childTnLst>
                          </p:cTn>
                        </p:par>
                        <p:par>
                          <p:cTn fill="hold">
                            <p:stCondLst>
                              <p:cond delay="1000"/>
                            </p:stCondLst>
                            <p:childTnLst>
                              <p:par>
                                <p:cTn fill="hold" nodeType="afterEffect" presetClass="entr" presetID="2" presetSubtype="2">
                                  <p:stCondLst>
                                    <p:cond delay="0"/>
                                  </p:stCondLst>
                                  <p:childTnLst>
                                    <p:set>
                                      <p:cBhvr>
                                        <p:cTn dur="1" fill="hold">
                                          <p:stCondLst>
                                            <p:cond delay="0"/>
                                          </p:stCondLst>
                                        </p:cTn>
                                        <p:tgtEl>
                                          <p:spTgt spid="231">
                                            <p:txEl>
                                              <p:pRg end="1" st="1"/>
                                            </p:txEl>
                                          </p:spTgt>
                                        </p:tgtEl>
                                        <p:attrNameLst>
                                          <p:attrName>style.visibility</p:attrName>
                                        </p:attrNameLst>
                                      </p:cBhvr>
                                      <p:to>
                                        <p:strVal val="visible"/>
                                      </p:to>
                                    </p:set>
                                    <p:anim calcmode="lin" valueType="num">
                                      <p:cBhvr additive="base">
                                        <p:cTn dur="1000"/>
                                        <p:tgtEl>
                                          <p:spTgt spid="231">
                                            <p:txEl>
                                              <p:pRg end="1" st="1"/>
                                            </p:txEl>
                                          </p:spTgt>
                                        </p:tgtEl>
                                        <p:attrNameLst>
                                          <p:attrName>ppt_x</p:attrName>
                                        </p:attrNameLst>
                                      </p:cBhvr>
                                      <p:tavLst>
                                        <p:tav fmla="" tm="0">
                                          <p:val>
                                            <p:strVal val="#ppt_x+1"/>
                                          </p:val>
                                        </p:tav>
                                        <p:tav fmla="" tm="100000">
                                          <p:val>
                                            <p:strVal val="#ppt_x"/>
                                          </p:val>
                                        </p:tav>
                                      </p:tavLst>
                                    </p:anim>
                                  </p:childTnLst>
                                </p:cTn>
                              </p:par>
                            </p:childTnLst>
                          </p:cTn>
                        </p:par>
                        <p:par>
                          <p:cTn fill="hold">
                            <p:stCondLst>
                              <p:cond delay="2000"/>
                            </p:stCondLst>
                            <p:childTnLst>
                              <p:par>
                                <p:cTn fill="hold" nodeType="afterEffect" presetClass="entr" presetID="2" presetSubtype="2">
                                  <p:stCondLst>
                                    <p:cond delay="0"/>
                                  </p:stCondLst>
                                  <p:childTnLst>
                                    <p:set>
                                      <p:cBhvr>
                                        <p:cTn dur="1" fill="hold">
                                          <p:stCondLst>
                                            <p:cond delay="0"/>
                                          </p:stCondLst>
                                        </p:cTn>
                                        <p:tgtEl>
                                          <p:spTgt spid="231">
                                            <p:txEl>
                                              <p:pRg end="2" st="2"/>
                                            </p:txEl>
                                          </p:spTgt>
                                        </p:tgtEl>
                                        <p:attrNameLst>
                                          <p:attrName>style.visibility</p:attrName>
                                        </p:attrNameLst>
                                      </p:cBhvr>
                                      <p:to>
                                        <p:strVal val="visible"/>
                                      </p:to>
                                    </p:set>
                                    <p:anim calcmode="lin" valueType="num">
                                      <p:cBhvr additive="base">
                                        <p:cTn dur="1000"/>
                                        <p:tgtEl>
                                          <p:spTgt spid="231">
                                            <p:txEl>
                                              <p:pRg end="2" st="2"/>
                                            </p:txEl>
                                          </p:spTgt>
                                        </p:tgtEl>
                                        <p:attrNameLst>
                                          <p:attrName>ppt_x</p:attrName>
                                        </p:attrNameLst>
                                      </p:cBhvr>
                                      <p:tavLst>
                                        <p:tav fmla="" tm="0">
                                          <p:val>
                                            <p:strVal val="#ppt_x+1"/>
                                          </p:val>
                                        </p:tav>
                                        <p:tav fmla="" tm="100000">
                                          <p:val>
                                            <p:strVal val="#ppt_x"/>
                                          </p:val>
                                        </p:tav>
                                      </p:tavLst>
                                    </p:anim>
                                  </p:childTnLst>
                                </p:cTn>
                              </p:par>
                            </p:childTnLst>
                          </p:cTn>
                        </p:par>
                        <p:par>
                          <p:cTn fill="hold">
                            <p:stCondLst>
                              <p:cond delay="3000"/>
                            </p:stCondLst>
                            <p:childTnLst>
                              <p:par>
                                <p:cTn fill="hold" nodeType="afterEffect" presetClass="entr" presetID="2" presetSubtype="2">
                                  <p:stCondLst>
                                    <p:cond delay="0"/>
                                  </p:stCondLst>
                                  <p:childTnLst>
                                    <p:set>
                                      <p:cBhvr>
                                        <p:cTn dur="1" fill="hold">
                                          <p:stCondLst>
                                            <p:cond delay="0"/>
                                          </p:stCondLst>
                                        </p:cTn>
                                        <p:tgtEl>
                                          <p:spTgt spid="231">
                                            <p:txEl>
                                              <p:pRg end="3" st="3"/>
                                            </p:txEl>
                                          </p:spTgt>
                                        </p:tgtEl>
                                        <p:attrNameLst>
                                          <p:attrName>style.visibility</p:attrName>
                                        </p:attrNameLst>
                                      </p:cBhvr>
                                      <p:to>
                                        <p:strVal val="visible"/>
                                      </p:to>
                                    </p:set>
                                    <p:anim calcmode="lin" valueType="num">
                                      <p:cBhvr additive="base">
                                        <p:cTn dur="1000"/>
                                        <p:tgtEl>
                                          <p:spTgt spid="231">
                                            <p:txEl>
                                              <p:pRg end="3" st="3"/>
                                            </p:txEl>
                                          </p:spTgt>
                                        </p:tgtEl>
                                        <p:attrNameLst>
                                          <p:attrName>ppt_x</p:attrName>
                                        </p:attrNameLst>
                                      </p:cBhvr>
                                      <p:tavLst>
                                        <p:tav fmla="" tm="0">
                                          <p:val>
                                            <p:strVal val="#ppt_x+1"/>
                                          </p:val>
                                        </p:tav>
                                        <p:tav fmla="" tm="100000">
                                          <p:val>
                                            <p:strVal val="#ppt_x"/>
                                          </p:val>
                                        </p:tav>
                                      </p:tavLst>
                                    </p:anim>
                                  </p:childTnLst>
                                </p:cTn>
                              </p:par>
                            </p:childTnLst>
                          </p:cTn>
                        </p:par>
                        <p:par>
                          <p:cTn fill="hold">
                            <p:stCondLst>
                              <p:cond delay="4000"/>
                            </p:stCondLst>
                            <p:childTnLst>
                              <p:par>
                                <p:cTn fill="hold" nodeType="afterEffect" presetClass="entr" presetID="2" presetSubtype="2">
                                  <p:stCondLst>
                                    <p:cond delay="0"/>
                                  </p:stCondLst>
                                  <p:childTnLst>
                                    <p:set>
                                      <p:cBhvr>
                                        <p:cTn dur="1" fill="hold">
                                          <p:stCondLst>
                                            <p:cond delay="0"/>
                                          </p:stCondLst>
                                        </p:cTn>
                                        <p:tgtEl>
                                          <p:spTgt spid="231">
                                            <p:txEl>
                                              <p:pRg end="4" st="4"/>
                                            </p:txEl>
                                          </p:spTgt>
                                        </p:tgtEl>
                                        <p:attrNameLst>
                                          <p:attrName>style.visibility</p:attrName>
                                        </p:attrNameLst>
                                      </p:cBhvr>
                                      <p:to>
                                        <p:strVal val="visible"/>
                                      </p:to>
                                    </p:set>
                                    <p:anim calcmode="lin" valueType="num">
                                      <p:cBhvr additive="base">
                                        <p:cTn dur="1000"/>
                                        <p:tgtEl>
                                          <p:spTgt spid="231">
                                            <p:txEl>
                                              <p:pRg end="4" st="4"/>
                                            </p:txEl>
                                          </p:spTgt>
                                        </p:tgtEl>
                                        <p:attrNameLst>
                                          <p:attrName>ppt_x</p:attrName>
                                        </p:attrNameLst>
                                      </p:cBhvr>
                                      <p:tavLst>
                                        <p:tav fmla="" tm="0">
                                          <p:val>
                                            <p:strVal val="#ppt_x+1"/>
                                          </p:val>
                                        </p:tav>
                                        <p:tav fmla="" tm="100000">
                                          <p:val>
                                            <p:strVal val="#ppt_x"/>
                                          </p:val>
                                        </p:tav>
                                      </p:tavLst>
                                    </p:anim>
                                  </p:childTnLst>
                                </p:cTn>
                              </p:par>
                            </p:childTnLst>
                          </p:cTn>
                        </p:par>
                        <p:par>
                          <p:cTn fill="hold">
                            <p:stCondLst>
                              <p:cond delay="5000"/>
                            </p:stCondLst>
                            <p:childTnLst>
                              <p:par>
                                <p:cTn fill="hold" nodeType="afterEffect" presetClass="entr" presetID="2" presetSubtype="2">
                                  <p:stCondLst>
                                    <p:cond delay="0"/>
                                  </p:stCondLst>
                                  <p:childTnLst>
                                    <p:set>
                                      <p:cBhvr>
                                        <p:cTn dur="1" fill="hold">
                                          <p:stCondLst>
                                            <p:cond delay="0"/>
                                          </p:stCondLst>
                                        </p:cTn>
                                        <p:tgtEl>
                                          <p:spTgt spid="231">
                                            <p:txEl>
                                              <p:pRg end="5" st="5"/>
                                            </p:txEl>
                                          </p:spTgt>
                                        </p:tgtEl>
                                        <p:attrNameLst>
                                          <p:attrName>style.visibility</p:attrName>
                                        </p:attrNameLst>
                                      </p:cBhvr>
                                      <p:to>
                                        <p:strVal val="visible"/>
                                      </p:to>
                                    </p:set>
                                    <p:anim calcmode="lin" valueType="num">
                                      <p:cBhvr additive="base">
                                        <p:cTn dur="1000"/>
                                        <p:tgtEl>
                                          <p:spTgt spid="231">
                                            <p:txEl>
                                              <p:pRg end="5" st="5"/>
                                            </p:txEl>
                                          </p:spTgt>
                                        </p:tgtEl>
                                        <p:attrNameLst>
                                          <p:attrName>ppt_x</p:attrName>
                                        </p:attrNameLst>
                                      </p:cBhvr>
                                      <p:tavLst>
                                        <p:tav fmla="" tm="0">
                                          <p:val>
                                            <p:strVal val="#ppt_x+1"/>
                                          </p:val>
                                        </p:tav>
                                        <p:tav fmla="" tm="100000">
                                          <p:val>
                                            <p:strVal val="#ppt_x"/>
                                          </p:val>
                                        </p:tav>
                                      </p:tavLst>
                                    </p:anim>
                                  </p:childTnLst>
                                </p:cTn>
                              </p:par>
                            </p:childTnLst>
                          </p:cTn>
                        </p:par>
                        <p:par>
                          <p:cTn fill="hold">
                            <p:stCondLst>
                              <p:cond delay="6000"/>
                            </p:stCondLst>
                            <p:childTnLst>
                              <p:par>
                                <p:cTn fill="hold" nodeType="afterEffect" presetClass="entr" presetID="2" presetSubtype="4">
                                  <p:stCondLst>
                                    <p:cond delay="0"/>
                                  </p:stCondLst>
                                  <p:childTnLst>
                                    <p:set>
                                      <p:cBhvr>
                                        <p:cTn dur="1" fill="hold">
                                          <p:stCondLst>
                                            <p:cond delay="0"/>
                                          </p:stCondLst>
                                        </p:cTn>
                                        <p:tgtEl>
                                          <p:spTgt spid="225"/>
                                        </p:tgtEl>
                                        <p:attrNameLst>
                                          <p:attrName>style.visibility</p:attrName>
                                        </p:attrNameLst>
                                      </p:cBhvr>
                                      <p:to>
                                        <p:strVal val="visible"/>
                                      </p:to>
                                    </p:set>
                                    <p:anim calcmode="lin" valueType="num">
                                      <p:cBhvr additive="base">
                                        <p:cTn dur="2000"/>
                                        <p:tgtEl>
                                          <p:spTgt spid="225"/>
                                        </p:tgtEl>
                                        <p:attrNameLst>
                                          <p:attrName>ppt_y</p:attrName>
                                        </p:attrNameLst>
                                      </p:cBhvr>
                                      <p:tavLst>
                                        <p:tav fmla="" tm="0">
                                          <p:val>
                                            <p:strVal val="#ppt_y+1"/>
                                          </p:val>
                                        </p:tav>
                                        <p:tav fmla="" tm="100000">
                                          <p:val>
                                            <p:strVal val="#ppt_y"/>
                                          </p:val>
                                        </p:tav>
                                      </p:tavLst>
                                    </p:anim>
                                  </p:childTnLst>
                                </p:cTn>
                              </p:par>
                            </p:childTnLst>
                          </p:cTn>
                        </p:par>
                        <p:par>
                          <p:cTn fill="hold">
                            <p:stCondLst>
                              <p:cond delay="8000"/>
                            </p:stCondLst>
                            <p:childTnLst>
                              <p:par>
                                <p:cTn fill="hold" nodeType="afterEffect" presetClass="entr" presetID="10" presetSubtype="0">
                                  <p:stCondLst>
                                    <p:cond delay="0"/>
                                  </p:stCondLst>
                                  <p:childTnLst>
                                    <p:set>
                                      <p:cBhvr>
                                        <p:cTn dur="1" fill="hold">
                                          <p:stCondLst>
                                            <p:cond delay="0"/>
                                          </p:stCondLst>
                                        </p:cTn>
                                        <p:tgtEl>
                                          <p:spTgt spid="239"/>
                                        </p:tgtEl>
                                        <p:attrNameLst>
                                          <p:attrName>style.visibility</p:attrName>
                                        </p:attrNameLst>
                                      </p:cBhvr>
                                      <p:to>
                                        <p:strVal val="visible"/>
                                      </p:to>
                                    </p:set>
                                    <p:animEffect filter="fade" transition="in">
                                      <p:cBhvr>
                                        <p:cTn dur="2000"/>
                                        <p:tgtEl>
                                          <p:spTgt spid="239"/>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43" name="Shape 243"/>
        <p:cNvGrpSpPr/>
        <p:nvPr/>
      </p:nvGrpSpPr>
      <p:grpSpPr>
        <a:xfrm>
          <a:off x="0" y="0"/>
          <a:ext cx="0" cy="0"/>
          <a:chOff x="0" y="0"/>
          <a:chExt cx="0" cy="0"/>
        </a:xfrm>
      </p:grpSpPr>
      <p:pic>
        <p:nvPicPr>
          <p:cNvPr id="244" name="Shape 244"/>
          <p:cNvPicPr preferRelativeResize="0"/>
          <p:nvPr/>
        </p:nvPicPr>
        <p:blipFill rotWithShape="1">
          <a:blip r:embed="rId3">
            <a:alphaModFix/>
          </a:blip>
          <a:srcRect b="0" l="0" r="0" t="0"/>
          <a:stretch/>
        </p:blipFill>
        <p:spPr>
          <a:xfrm>
            <a:off x="0" y="120650"/>
            <a:ext cx="9144000" cy="6737349"/>
          </a:xfrm>
          <a:prstGeom prst="rect">
            <a:avLst/>
          </a:prstGeom>
          <a:noFill/>
          <a:ln>
            <a:noFill/>
          </a:ln>
        </p:spPr>
      </p:pic>
    </p:spTree>
  </p:cSld>
  <p:clrMapOvr>
    <a:masterClrMapping/>
  </p:clrMapOvr>
  <p:transition spd="slow">
    <p:cut/>
  </p:transition>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48" name="Shape 248"/>
        <p:cNvGrpSpPr/>
        <p:nvPr/>
      </p:nvGrpSpPr>
      <p:grpSpPr>
        <a:xfrm>
          <a:off x="0" y="0"/>
          <a:ext cx="0" cy="0"/>
          <a:chOff x="0" y="0"/>
          <a:chExt cx="0" cy="0"/>
        </a:xfrm>
      </p:grpSpPr>
      <p:sp>
        <p:nvSpPr>
          <p:cNvPr id="249" name="Shape 249"/>
          <p:cNvSpPr txBox="1"/>
          <p:nvPr>
            <p:ph type="title"/>
          </p:nvPr>
        </p:nvSpPr>
        <p:spPr>
          <a:xfrm>
            <a:off x="914400" y="457200"/>
            <a:ext cx="7467600" cy="609599"/>
          </a:xfrm>
          <a:prstGeom prst="rect">
            <a:avLst/>
          </a:prstGeom>
          <a:noFill/>
          <a:ln>
            <a:noFill/>
          </a:ln>
        </p:spPr>
        <p:txBody>
          <a:bodyPr anchorCtr="0" anchor="ctr" bIns="45700" lIns="91425" rIns="91425" tIns="45700">
            <a:noAutofit/>
          </a:bodyPr>
          <a:lstStyle/>
          <a:p>
            <a:pPr indent="0" lvl="0" marL="0" marR="0" rtl="0" algn="ctr">
              <a:lnSpc>
                <a:spcPct val="100000"/>
              </a:lnSpc>
              <a:spcBef>
                <a:spcPts val="0"/>
              </a:spcBef>
              <a:spcAft>
                <a:spcPts val="0"/>
              </a:spcAft>
              <a:buClr>
                <a:schemeClr val="dk2"/>
              </a:buClr>
              <a:buSzPct val="25000"/>
              <a:buFont typeface="Verdana"/>
              <a:buNone/>
            </a:pPr>
            <a:r>
              <a:rPr b="0" i="0" lang="en-US" sz="2800" u="none" cap="none" strike="noStrike">
                <a:solidFill>
                  <a:schemeClr val="dk2"/>
                </a:solidFill>
                <a:latin typeface="Verdana"/>
                <a:ea typeface="Verdana"/>
                <a:cs typeface="Verdana"/>
                <a:sym typeface="Verdana"/>
              </a:rPr>
              <a:t>Using a matrix for quality audit</a:t>
            </a:r>
            <a:r>
              <a:rPr b="0" i="0" lang="en-US" sz="3600" u="none" cap="none" strike="noStrike">
                <a:solidFill>
                  <a:schemeClr val="dk2"/>
                </a:solidFill>
                <a:latin typeface="Times New Roman"/>
                <a:ea typeface="Times New Roman"/>
                <a:cs typeface="Times New Roman"/>
                <a:sym typeface="Times New Roman"/>
              </a:rPr>
              <a:t> </a:t>
            </a:r>
          </a:p>
        </p:txBody>
      </p:sp>
      <p:sp>
        <p:nvSpPr>
          <p:cNvPr id="250" name="Shape 250"/>
          <p:cNvSpPr txBox="1"/>
          <p:nvPr>
            <p:ph idx="1" type="body"/>
          </p:nvPr>
        </p:nvSpPr>
        <p:spPr>
          <a:xfrm>
            <a:off x="1600200" y="1676400"/>
            <a:ext cx="6476999" cy="4267199"/>
          </a:xfrm>
          <a:prstGeom prst="rect">
            <a:avLst/>
          </a:prstGeom>
          <a:noFill/>
          <a:ln>
            <a:noFill/>
          </a:ln>
        </p:spPr>
        <p:txBody>
          <a:bodyPr anchorCtr="0" anchor="t" bIns="45700" lIns="91425" rIns="91425" tIns="45700">
            <a:noAutofit/>
          </a:bodyPr>
          <a:lstStyle/>
          <a:p>
            <a:pPr indent="-342900" lvl="0" marL="342900" marR="0" rtl="0" algn="ctr">
              <a:lnSpc>
                <a:spcPct val="100000"/>
              </a:lnSpc>
              <a:spcBef>
                <a:spcPts val="0"/>
              </a:spcBef>
              <a:spcAft>
                <a:spcPts val="0"/>
              </a:spcAft>
              <a:buClr>
                <a:schemeClr val="dk1"/>
              </a:buClr>
              <a:buSzPct val="25000"/>
              <a:buFont typeface="Verdana"/>
              <a:buNone/>
            </a:pPr>
            <a:r>
              <a:rPr b="1" i="0" lang="en-US" sz="2000" u="none" cap="none" strike="noStrike">
                <a:solidFill>
                  <a:schemeClr val="dk1"/>
                </a:solidFill>
                <a:latin typeface="Verdana"/>
                <a:ea typeface="Verdana"/>
                <a:cs typeface="Verdana"/>
                <a:sym typeface="Verdana"/>
              </a:rPr>
              <a:t>High cognitive</a:t>
            </a:r>
          </a:p>
          <a:p>
            <a:pPr indent="-342900" lvl="0" marL="342900" marR="0" rtl="0" algn="ctr">
              <a:lnSpc>
                <a:spcPct val="100000"/>
              </a:lnSpc>
              <a:spcBef>
                <a:spcPts val="400"/>
              </a:spcBef>
              <a:spcAft>
                <a:spcPts val="0"/>
              </a:spcAft>
              <a:buClr>
                <a:schemeClr val="dk1"/>
              </a:buClr>
              <a:buSzPct val="25000"/>
              <a:buFont typeface="Times New Roman"/>
              <a:buNone/>
            </a:pPr>
            <a:r>
              <a:t/>
            </a:r>
            <a:endParaRPr b="1" i="0" sz="2000" u="none" cap="none" strike="noStrike">
              <a:solidFill>
                <a:schemeClr val="dk1"/>
              </a:solidFill>
              <a:latin typeface="Verdana"/>
              <a:ea typeface="Verdana"/>
              <a:cs typeface="Verdana"/>
              <a:sym typeface="Verdana"/>
            </a:endParaRPr>
          </a:p>
          <a:p>
            <a:pPr indent="-342900" lvl="0" marL="342900" marR="0" rtl="0" algn="l">
              <a:lnSpc>
                <a:spcPct val="100000"/>
              </a:lnSpc>
              <a:spcBef>
                <a:spcPts val="400"/>
              </a:spcBef>
              <a:spcAft>
                <a:spcPts val="0"/>
              </a:spcAft>
              <a:buClr>
                <a:schemeClr val="dk1"/>
              </a:buClr>
              <a:buSzPct val="25000"/>
              <a:buFont typeface="Times New Roman"/>
              <a:buNone/>
            </a:pPr>
            <a:r>
              <a:rPr b="1" i="0" lang="en-US" sz="2000" u="none" cap="none" strike="noStrike">
                <a:solidFill>
                  <a:schemeClr val="dk1"/>
                </a:solidFill>
                <a:latin typeface="Times New Roman"/>
                <a:ea typeface="Times New Roman"/>
                <a:cs typeface="Times New Roman"/>
                <a:sym typeface="Times New Roman"/>
              </a:rPr>
              <a:t>			3		4</a:t>
            </a:r>
          </a:p>
          <a:p>
            <a:pPr indent="-342900" lvl="0" marL="342900" marR="0" rtl="0" algn="l">
              <a:lnSpc>
                <a:spcPct val="100000"/>
              </a:lnSpc>
              <a:spcBef>
                <a:spcPts val="400"/>
              </a:spcBef>
              <a:spcAft>
                <a:spcPts val="0"/>
              </a:spcAft>
              <a:buClr>
                <a:schemeClr val="dk1"/>
              </a:buClr>
              <a:buSzPct val="25000"/>
              <a:buFont typeface="Verdana"/>
              <a:buNone/>
            </a:pPr>
            <a:r>
              <a:rPr b="1" i="0" lang="en-US" sz="2000" u="none" cap="none" strike="noStrike">
                <a:solidFill>
                  <a:schemeClr val="dk1"/>
                </a:solidFill>
                <a:latin typeface="Verdana"/>
                <a:ea typeface="Verdana"/>
                <a:cs typeface="Verdana"/>
                <a:sym typeface="Verdana"/>
              </a:rPr>
              <a:t>High					Low</a:t>
            </a:r>
          </a:p>
          <a:p>
            <a:pPr indent="-342900" lvl="0" marL="342900" marR="0" rtl="0" algn="l">
              <a:lnSpc>
                <a:spcPct val="100000"/>
              </a:lnSpc>
              <a:spcBef>
                <a:spcPts val="400"/>
              </a:spcBef>
              <a:spcAft>
                <a:spcPts val="0"/>
              </a:spcAft>
              <a:buClr>
                <a:schemeClr val="dk1"/>
              </a:buClr>
              <a:buSzPct val="25000"/>
              <a:buFont typeface="Verdana"/>
              <a:buNone/>
            </a:pPr>
            <a:r>
              <a:rPr b="1" i="0" lang="en-US" sz="2000" u="none" cap="none" strike="noStrike">
                <a:solidFill>
                  <a:schemeClr val="dk1"/>
                </a:solidFill>
                <a:latin typeface="Verdana"/>
                <a:ea typeface="Verdana"/>
                <a:cs typeface="Verdana"/>
                <a:sym typeface="Verdana"/>
              </a:rPr>
              <a:t>Linguistic</a:t>
            </a:r>
            <a:r>
              <a:rPr b="0" i="0" lang="en-US" sz="2000" u="none" cap="none" strike="noStrike">
                <a:solidFill>
                  <a:schemeClr val="dk1"/>
                </a:solidFill>
                <a:latin typeface="Verdana"/>
                <a:ea typeface="Verdana"/>
                <a:cs typeface="Verdana"/>
                <a:sym typeface="Verdana"/>
              </a:rPr>
              <a:t>				</a:t>
            </a:r>
            <a:r>
              <a:rPr b="1" i="0" lang="en-US" sz="2000" u="none" cap="none" strike="noStrike">
                <a:solidFill>
                  <a:schemeClr val="dk1"/>
                </a:solidFill>
                <a:latin typeface="Verdana"/>
                <a:ea typeface="Verdana"/>
                <a:cs typeface="Verdana"/>
                <a:sym typeface="Verdana"/>
              </a:rPr>
              <a:t>Linguistic</a:t>
            </a:r>
          </a:p>
          <a:p>
            <a:pPr indent="-342900" lvl="0" marL="342900" marR="0" rtl="0" algn="l">
              <a:lnSpc>
                <a:spcPct val="100000"/>
              </a:lnSpc>
              <a:spcBef>
                <a:spcPts val="400"/>
              </a:spcBef>
              <a:spcAft>
                <a:spcPts val="0"/>
              </a:spcAft>
              <a:buClr>
                <a:schemeClr val="dk1"/>
              </a:buClr>
              <a:buSzPct val="25000"/>
              <a:buFont typeface="Times New Roman"/>
              <a:buNone/>
            </a:pPr>
            <a:r>
              <a:t/>
            </a:r>
            <a:endParaRPr b="1" i="0" sz="2000" u="none" cap="none" strike="noStrike">
              <a:solidFill>
                <a:schemeClr val="dk1"/>
              </a:solidFill>
              <a:latin typeface="Verdana"/>
              <a:ea typeface="Verdana"/>
              <a:cs typeface="Verdana"/>
              <a:sym typeface="Verdana"/>
            </a:endParaRPr>
          </a:p>
          <a:p>
            <a:pPr indent="-342900" lvl="0" marL="342900" marR="0" rtl="0" algn="l">
              <a:lnSpc>
                <a:spcPct val="100000"/>
              </a:lnSpc>
              <a:spcBef>
                <a:spcPts val="400"/>
              </a:spcBef>
              <a:spcAft>
                <a:spcPts val="0"/>
              </a:spcAft>
              <a:buClr>
                <a:schemeClr val="dk1"/>
              </a:buClr>
              <a:buSzPct val="25000"/>
              <a:buFont typeface="Times New Roman"/>
              <a:buNone/>
            </a:pPr>
            <a:r>
              <a:t/>
            </a:r>
            <a:endParaRPr b="1" i="0" sz="2000" u="none" cap="none" strike="noStrike">
              <a:solidFill>
                <a:schemeClr val="dk1"/>
              </a:solidFill>
              <a:latin typeface="Verdana"/>
              <a:ea typeface="Verdana"/>
              <a:cs typeface="Verdana"/>
              <a:sym typeface="Verdana"/>
            </a:endParaRPr>
          </a:p>
          <a:p>
            <a:pPr indent="-342900" lvl="0" marL="342900" marR="0" rtl="0" algn="l">
              <a:lnSpc>
                <a:spcPct val="100000"/>
              </a:lnSpc>
              <a:spcBef>
                <a:spcPts val="400"/>
              </a:spcBef>
              <a:spcAft>
                <a:spcPts val="0"/>
              </a:spcAft>
              <a:buClr>
                <a:schemeClr val="dk1"/>
              </a:buClr>
              <a:buSzPct val="25000"/>
              <a:buFont typeface="Times New Roman"/>
              <a:buNone/>
            </a:pPr>
            <a:r>
              <a:rPr b="1" i="0" lang="en-US" sz="2000" u="none" cap="none" strike="noStrike">
                <a:solidFill>
                  <a:schemeClr val="dk1"/>
                </a:solidFill>
                <a:latin typeface="Times New Roman"/>
                <a:ea typeface="Times New Roman"/>
                <a:cs typeface="Times New Roman"/>
                <a:sym typeface="Times New Roman"/>
              </a:rPr>
              <a:t>			2		1</a:t>
            </a:r>
          </a:p>
          <a:p>
            <a:pPr indent="-342900" lvl="0" marL="342900" marR="0" rtl="0" algn="l">
              <a:lnSpc>
                <a:spcPct val="100000"/>
              </a:lnSpc>
              <a:spcBef>
                <a:spcPts val="400"/>
              </a:spcBef>
              <a:spcAft>
                <a:spcPts val="0"/>
              </a:spcAft>
              <a:buClr>
                <a:schemeClr val="dk1"/>
              </a:buClr>
              <a:buSzPct val="25000"/>
              <a:buFont typeface="Times New Roman"/>
              <a:buNone/>
            </a:pPr>
            <a:r>
              <a:t/>
            </a:r>
            <a:endParaRPr b="1" i="0" sz="2000" u="none" cap="none" strike="noStrike">
              <a:solidFill>
                <a:schemeClr val="dk1"/>
              </a:solidFill>
              <a:latin typeface="Times New Roman"/>
              <a:ea typeface="Times New Roman"/>
              <a:cs typeface="Times New Roman"/>
              <a:sym typeface="Times New Roman"/>
            </a:endParaRPr>
          </a:p>
          <a:p>
            <a:pPr indent="-342900" lvl="0" marL="342900" marR="0" rtl="0" algn="ctr">
              <a:lnSpc>
                <a:spcPct val="100000"/>
              </a:lnSpc>
              <a:spcBef>
                <a:spcPts val="400"/>
              </a:spcBef>
              <a:spcAft>
                <a:spcPts val="0"/>
              </a:spcAft>
              <a:buClr>
                <a:schemeClr val="dk1"/>
              </a:buClr>
              <a:buSzPct val="25000"/>
              <a:buFont typeface="Times New Roman"/>
              <a:buNone/>
            </a:pPr>
            <a:r>
              <a:rPr b="1" i="0" lang="en-US" sz="2000" u="none" cap="none" strike="noStrike">
                <a:solidFill>
                  <a:schemeClr val="dk1"/>
                </a:solidFill>
                <a:latin typeface="Times New Roman"/>
                <a:ea typeface="Times New Roman"/>
                <a:cs typeface="Times New Roman"/>
                <a:sym typeface="Times New Roman"/>
              </a:rPr>
              <a:t> 	</a:t>
            </a:r>
          </a:p>
          <a:p>
            <a:pPr indent="-342900" lvl="0" marL="342900" marR="0" rtl="0" algn="ctr">
              <a:lnSpc>
                <a:spcPct val="100000"/>
              </a:lnSpc>
              <a:spcBef>
                <a:spcPts val="400"/>
              </a:spcBef>
              <a:spcAft>
                <a:spcPts val="0"/>
              </a:spcAft>
              <a:buClr>
                <a:schemeClr val="dk1"/>
              </a:buClr>
              <a:buSzPct val="25000"/>
              <a:buFont typeface="Times New Roman"/>
              <a:buNone/>
            </a:pPr>
            <a:r>
              <a:rPr b="1" i="0" lang="en-US" sz="2000" u="none" cap="none" strike="noStrike">
                <a:solidFill>
                  <a:schemeClr val="dk1"/>
                </a:solidFill>
                <a:latin typeface="Times New Roman"/>
                <a:ea typeface="Times New Roman"/>
                <a:cs typeface="Times New Roman"/>
                <a:sym typeface="Times New Roman"/>
              </a:rPr>
              <a:t>   </a:t>
            </a:r>
            <a:r>
              <a:rPr b="1" i="0" lang="en-US" sz="2000" u="none" cap="none" strike="noStrike">
                <a:solidFill>
                  <a:schemeClr val="dk1"/>
                </a:solidFill>
                <a:latin typeface="Verdana"/>
                <a:ea typeface="Verdana"/>
                <a:cs typeface="Verdana"/>
                <a:sym typeface="Verdana"/>
              </a:rPr>
              <a:t>Low cognitive</a:t>
            </a:r>
            <a:r>
              <a:rPr b="0" i="0" lang="en-US" sz="2000" u="none" cap="none" strike="noStrike">
                <a:solidFill>
                  <a:schemeClr val="dk1"/>
                </a:solidFill>
                <a:latin typeface="Verdana"/>
                <a:ea typeface="Verdana"/>
                <a:cs typeface="Verdana"/>
                <a:sym typeface="Verdana"/>
              </a:rPr>
              <a:t>	</a:t>
            </a:r>
          </a:p>
          <a:p>
            <a:pPr indent="-342900" lvl="0" marL="342900" marR="0" rtl="0" algn="ctr">
              <a:lnSpc>
                <a:spcPct val="100000"/>
              </a:lnSpc>
              <a:spcBef>
                <a:spcPts val="400"/>
              </a:spcBef>
              <a:spcAft>
                <a:spcPts val="0"/>
              </a:spcAft>
              <a:buClr>
                <a:schemeClr val="dk1"/>
              </a:buClr>
              <a:buSzPct val="25000"/>
              <a:buFont typeface="Times New Roman"/>
              <a:buNone/>
            </a:pPr>
            <a:r>
              <a:t/>
            </a:r>
            <a:endParaRPr b="0" i="0" sz="2000" u="none" cap="none" strike="noStrike">
              <a:solidFill>
                <a:schemeClr val="dk1"/>
              </a:solidFill>
              <a:latin typeface="Verdana"/>
              <a:ea typeface="Verdana"/>
              <a:cs typeface="Verdana"/>
              <a:sym typeface="Verdana"/>
            </a:endParaRPr>
          </a:p>
          <a:p>
            <a:pPr indent="-342900" lvl="0" marL="342900" marR="0" rtl="0" algn="ctr">
              <a:lnSpc>
                <a:spcPct val="100000"/>
              </a:lnSpc>
              <a:spcBef>
                <a:spcPts val="400"/>
              </a:spcBef>
              <a:spcAft>
                <a:spcPts val="0"/>
              </a:spcAft>
              <a:buClr>
                <a:schemeClr val="dk1"/>
              </a:buClr>
              <a:buSzPct val="25000"/>
              <a:buFont typeface="Times New Roman"/>
              <a:buNone/>
            </a:pPr>
            <a:r>
              <a:rPr b="0" i="0" lang="en-US" sz="2000" u="none" cap="none" strike="noStrike">
                <a:solidFill>
                  <a:schemeClr val="dk1"/>
                </a:solidFill>
                <a:latin typeface="Times New Roman"/>
                <a:ea typeface="Times New Roman"/>
                <a:cs typeface="Times New Roman"/>
                <a:sym typeface="Times New Roman"/>
              </a:rPr>
              <a:t>	</a:t>
            </a:r>
          </a:p>
        </p:txBody>
      </p:sp>
      <p:cxnSp>
        <p:nvCxnSpPr>
          <p:cNvPr id="251" name="Shape 251"/>
          <p:cNvCxnSpPr/>
          <p:nvPr/>
        </p:nvCxnSpPr>
        <p:spPr>
          <a:xfrm>
            <a:off x="4724400" y="2286000"/>
            <a:ext cx="0" cy="3124199"/>
          </a:xfrm>
          <a:prstGeom prst="straightConnector1">
            <a:avLst/>
          </a:prstGeom>
          <a:noFill/>
          <a:ln cap="flat" cmpd="sng" w="9525">
            <a:solidFill>
              <a:schemeClr val="dk1"/>
            </a:solidFill>
            <a:prstDash val="solid"/>
            <a:miter/>
            <a:headEnd len="med" w="med" type="none"/>
            <a:tailEnd len="med" w="med" type="none"/>
          </a:ln>
        </p:spPr>
      </p:cxnSp>
      <p:cxnSp>
        <p:nvCxnSpPr>
          <p:cNvPr id="252" name="Shape 252"/>
          <p:cNvCxnSpPr/>
          <p:nvPr/>
        </p:nvCxnSpPr>
        <p:spPr>
          <a:xfrm>
            <a:off x="3200400" y="3733800"/>
            <a:ext cx="2895600" cy="0"/>
          </a:xfrm>
          <a:prstGeom prst="straightConnector1">
            <a:avLst/>
          </a:prstGeom>
          <a:noFill/>
          <a:ln cap="flat" cmpd="sng" w="9525">
            <a:solidFill>
              <a:schemeClr val="dk1"/>
            </a:solidFill>
            <a:prstDash val="solid"/>
            <a:miter/>
            <a:headEnd len="med" w="med" type="none"/>
            <a:tailEnd len="med" w="med" type="none"/>
          </a:ln>
        </p:spPr>
      </p:cxnSp>
      <p:sp>
        <p:nvSpPr>
          <p:cNvPr id="253" name="Shape 253"/>
          <p:cNvSpPr txBox="1"/>
          <p:nvPr/>
        </p:nvSpPr>
        <p:spPr>
          <a:xfrm>
            <a:off x="376237" y="6113462"/>
            <a:ext cx="2846387" cy="457200"/>
          </a:xfrm>
          <a:prstGeom prst="rect">
            <a:avLst/>
          </a:prstGeom>
          <a:noFill/>
          <a:ln>
            <a:noFill/>
          </a:ln>
        </p:spPr>
        <p:txBody>
          <a:bodyPr anchorCtr="0" anchor="t" bIns="45700" lIns="91425" rIns="91425" tIns="45700">
            <a:noAutofit/>
          </a:bodyPr>
          <a:lstStyle/>
          <a:p>
            <a:pPr indent="0" lvl="0" marL="0" marR="0" rtl="0" algn="l">
              <a:lnSpc>
                <a:spcPct val="100000"/>
              </a:lnSpc>
              <a:spcBef>
                <a:spcPts val="0"/>
              </a:spcBef>
              <a:spcAft>
                <a:spcPts val="0"/>
              </a:spcAft>
              <a:buClr>
                <a:schemeClr val="dk1"/>
              </a:buClr>
              <a:buSzPct val="25000"/>
              <a:buFont typeface="Verdana"/>
              <a:buNone/>
            </a:pPr>
            <a:r>
              <a:rPr b="0" i="0" lang="en-US" sz="1000" u="sng">
                <a:solidFill>
                  <a:schemeClr val="hlink"/>
                </a:solidFill>
                <a:latin typeface="Verdana"/>
                <a:ea typeface="Verdana"/>
                <a:cs typeface="Verdana"/>
                <a:sym typeface="Verdana"/>
                <a:hlinkClick r:id="rId3"/>
              </a:rPr>
              <a:t>http://www.youtube.com/watch?v=dzKp97SjWD4</a:t>
            </a:r>
            <a:r>
              <a:rPr b="0" i="0" lang="en-US" sz="2400" u="none">
                <a:solidFill>
                  <a:schemeClr val="dk1"/>
                </a:solidFill>
                <a:latin typeface="Times New Roman"/>
                <a:ea typeface="Times New Roman"/>
                <a:cs typeface="Times New Roman"/>
                <a:sym typeface="Times New Roman"/>
              </a:rPr>
              <a:t> </a:t>
            </a:r>
          </a:p>
        </p:txBody>
      </p:sp>
    </p:spTree>
  </p:cSld>
  <p:clrMapOvr>
    <a:masterClrMapping/>
  </p:clrMapOvr>
  <p:transition spd="slow">
    <p:cut/>
  </p:transition>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57" name="Shape 257"/>
        <p:cNvGrpSpPr/>
        <p:nvPr/>
      </p:nvGrpSpPr>
      <p:grpSpPr>
        <a:xfrm>
          <a:off x="0" y="0"/>
          <a:ext cx="0" cy="0"/>
          <a:chOff x="0" y="0"/>
          <a:chExt cx="0" cy="0"/>
        </a:xfrm>
      </p:grpSpPr>
      <p:sp>
        <p:nvSpPr>
          <p:cNvPr id="258" name="Shape 258"/>
          <p:cNvSpPr txBox="1"/>
          <p:nvPr>
            <p:ph type="title"/>
          </p:nvPr>
        </p:nvSpPr>
        <p:spPr>
          <a:xfrm>
            <a:off x="914400" y="457200"/>
            <a:ext cx="7467600" cy="1243012"/>
          </a:xfrm>
          <a:prstGeom prst="rect">
            <a:avLst/>
          </a:prstGeom>
          <a:noFill/>
          <a:ln>
            <a:noFill/>
          </a:ln>
        </p:spPr>
        <p:txBody>
          <a:bodyPr anchorCtr="0" anchor="ctr" bIns="45700" lIns="91425" rIns="91425" tIns="45700">
            <a:noAutofit/>
          </a:bodyPr>
          <a:lstStyle/>
          <a:p>
            <a:pPr indent="0" lvl="0" marL="0" marR="0" rtl="0" algn="ctr">
              <a:lnSpc>
                <a:spcPct val="100000"/>
              </a:lnSpc>
              <a:spcBef>
                <a:spcPts val="0"/>
              </a:spcBef>
              <a:spcAft>
                <a:spcPts val="0"/>
              </a:spcAft>
              <a:buClr>
                <a:schemeClr val="dk2"/>
              </a:buClr>
              <a:buSzPct val="25000"/>
              <a:buFont typeface="Comic Sans MS"/>
              <a:buNone/>
            </a:pPr>
            <a:r>
              <a:rPr b="0" i="0" lang="en-US" sz="3600" u="none" cap="none" strike="noStrike">
                <a:solidFill>
                  <a:schemeClr val="dk2"/>
                </a:solidFill>
                <a:latin typeface="Comic Sans MS"/>
                <a:ea typeface="Comic Sans MS"/>
                <a:cs typeface="Comic Sans MS"/>
                <a:sym typeface="Comic Sans MS"/>
              </a:rPr>
              <a:t>CLIL Potential</a:t>
            </a:r>
            <a:r>
              <a:rPr b="0" i="0" lang="en-US" sz="3600" u="none" cap="none" strike="noStrike">
                <a:solidFill>
                  <a:schemeClr val="dk2"/>
                </a:solidFill>
                <a:latin typeface="Times New Roman"/>
                <a:ea typeface="Times New Roman"/>
                <a:cs typeface="Times New Roman"/>
                <a:sym typeface="Times New Roman"/>
              </a:rPr>
              <a:t> </a:t>
            </a:r>
            <a:br>
              <a:rPr b="0" i="0" lang="en-US" sz="3600" u="none" cap="none" strike="noStrike">
                <a:solidFill>
                  <a:schemeClr val="dk2"/>
                </a:solidFill>
                <a:latin typeface="Times New Roman"/>
                <a:ea typeface="Times New Roman"/>
                <a:cs typeface="Times New Roman"/>
                <a:sym typeface="Times New Roman"/>
              </a:rPr>
            </a:br>
            <a:r>
              <a:rPr b="0" i="0" lang="en-US" sz="2400" u="none" cap="none" strike="noStrike">
                <a:solidFill>
                  <a:srgbClr val="0000FF"/>
                </a:solidFill>
                <a:latin typeface="Verdana"/>
                <a:ea typeface="Verdana"/>
                <a:cs typeface="Verdana"/>
                <a:sym typeface="Verdana"/>
              </a:rPr>
              <a:t>for Curriculum for Excellence and beyond</a:t>
            </a:r>
          </a:p>
        </p:txBody>
      </p:sp>
      <p:sp>
        <p:nvSpPr>
          <p:cNvPr id="259" name="Shape 259"/>
          <p:cNvSpPr txBox="1"/>
          <p:nvPr>
            <p:ph idx="1" type="body"/>
          </p:nvPr>
        </p:nvSpPr>
        <p:spPr>
          <a:xfrm>
            <a:off x="762000" y="1600200"/>
            <a:ext cx="8077199" cy="4343400"/>
          </a:xfrm>
          <a:prstGeom prst="rect">
            <a:avLst/>
          </a:prstGeom>
          <a:noFill/>
          <a:ln>
            <a:noFill/>
          </a:ln>
        </p:spPr>
        <p:txBody>
          <a:bodyPr anchorCtr="0" anchor="t" bIns="45700" lIns="91425" rIns="91425" tIns="45700">
            <a:noAutofit/>
          </a:bodyPr>
          <a:lstStyle/>
          <a:p>
            <a:pPr indent="-342900" lvl="0" marL="342900" marR="0" rtl="0" algn="l">
              <a:lnSpc>
                <a:spcPct val="100000"/>
              </a:lnSpc>
              <a:spcBef>
                <a:spcPts val="0"/>
              </a:spcBef>
              <a:spcAft>
                <a:spcPts val="0"/>
              </a:spcAft>
              <a:buClr>
                <a:schemeClr val="dk1"/>
              </a:buClr>
              <a:buSzPct val="25000"/>
              <a:buFont typeface="Times New Roman"/>
              <a:buNone/>
            </a:pPr>
            <a:r>
              <a:rPr b="0" i="0" lang="en-US" sz="2000" u="none" cap="none" strike="noStrike">
                <a:solidFill>
                  <a:schemeClr val="dk1"/>
                </a:solidFill>
                <a:latin typeface="Times New Roman"/>
                <a:ea typeface="Times New Roman"/>
                <a:cs typeface="Times New Roman"/>
                <a:sym typeface="Times New Roman"/>
              </a:rPr>
              <a:t>	</a:t>
            </a:r>
          </a:p>
        </p:txBody>
      </p:sp>
      <p:sp>
        <p:nvSpPr>
          <p:cNvPr id="260" name="Shape 260"/>
          <p:cNvSpPr txBox="1"/>
          <p:nvPr/>
        </p:nvSpPr>
        <p:spPr>
          <a:xfrm>
            <a:off x="1403350" y="1700211"/>
            <a:ext cx="6769100" cy="4362449"/>
          </a:xfrm>
          <a:prstGeom prst="rect">
            <a:avLst/>
          </a:prstGeom>
          <a:noFill/>
          <a:ln>
            <a:noFill/>
          </a:ln>
        </p:spPr>
        <p:txBody>
          <a:bodyPr anchorCtr="0" anchor="t" bIns="45700" lIns="91425" rIns="91425" tIns="45700">
            <a:noAutofit/>
          </a:bodyPr>
          <a:lstStyle/>
          <a:p>
            <a:pPr indent="0" lvl="0" marL="0" marR="0" rtl="0" algn="l">
              <a:lnSpc>
                <a:spcPct val="100000"/>
              </a:lnSpc>
              <a:spcBef>
                <a:spcPts val="0"/>
              </a:spcBef>
              <a:spcAft>
                <a:spcPts val="0"/>
              </a:spcAft>
              <a:buClr>
                <a:schemeClr val="dk1"/>
              </a:buClr>
              <a:buSzPct val="100000"/>
              <a:buFont typeface="Arial"/>
              <a:buChar char="•"/>
            </a:pPr>
            <a:r>
              <a:rPr b="0" i="0" lang="en-US" sz="2800" u="none">
                <a:solidFill>
                  <a:schemeClr val="dk1"/>
                </a:solidFill>
                <a:latin typeface="Arial"/>
                <a:ea typeface="Arial"/>
                <a:cs typeface="Arial"/>
                <a:sym typeface="Arial"/>
              </a:rPr>
              <a:t>Revisits effective teaching/ learning</a:t>
            </a:r>
          </a:p>
          <a:p>
            <a:pPr indent="0" lvl="0" marL="0" marR="0" rtl="0" algn="l">
              <a:lnSpc>
                <a:spcPct val="100000"/>
              </a:lnSpc>
              <a:spcBef>
                <a:spcPts val="0"/>
              </a:spcBef>
              <a:spcAft>
                <a:spcPts val="0"/>
              </a:spcAft>
              <a:buClr>
                <a:schemeClr val="dk1"/>
              </a:buClr>
              <a:buSzPct val="100000"/>
              <a:buFont typeface="Arial"/>
              <a:buChar char="•"/>
            </a:pPr>
            <a:r>
              <a:rPr b="0" i="0" lang="en-US" sz="2800" u="none">
                <a:solidFill>
                  <a:schemeClr val="dk1"/>
                </a:solidFill>
                <a:latin typeface="Arial"/>
                <a:ea typeface="Arial"/>
                <a:cs typeface="Arial"/>
                <a:sym typeface="Arial"/>
              </a:rPr>
              <a:t>Provides new challenges</a:t>
            </a:r>
          </a:p>
          <a:p>
            <a:pPr indent="0" lvl="0" marL="0" marR="0" rtl="0" algn="l">
              <a:lnSpc>
                <a:spcPct val="100000"/>
              </a:lnSpc>
              <a:spcBef>
                <a:spcPts val="0"/>
              </a:spcBef>
              <a:spcAft>
                <a:spcPts val="0"/>
              </a:spcAft>
              <a:buClr>
                <a:schemeClr val="dk1"/>
              </a:buClr>
              <a:buSzPct val="100000"/>
              <a:buFont typeface="Arial"/>
              <a:buChar char="•"/>
            </a:pPr>
            <a:r>
              <a:rPr b="0" i="0" lang="en-US" sz="2800" u="none">
                <a:solidFill>
                  <a:schemeClr val="dk1"/>
                </a:solidFill>
                <a:latin typeface="Arial"/>
                <a:ea typeface="Arial"/>
                <a:cs typeface="Arial"/>
                <a:sym typeface="Arial"/>
              </a:rPr>
              <a:t>Raises our expectations</a:t>
            </a:r>
          </a:p>
          <a:p>
            <a:pPr indent="0" lvl="0" marL="0" marR="0" rtl="0" algn="l">
              <a:lnSpc>
                <a:spcPct val="100000"/>
              </a:lnSpc>
              <a:spcBef>
                <a:spcPts val="0"/>
              </a:spcBef>
              <a:spcAft>
                <a:spcPts val="0"/>
              </a:spcAft>
              <a:buClr>
                <a:schemeClr val="dk1"/>
              </a:buClr>
              <a:buSzPct val="100000"/>
              <a:buFont typeface="Arial"/>
              <a:buChar char="•"/>
            </a:pPr>
            <a:r>
              <a:rPr b="0" i="0" lang="en-US" sz="2800" u="none">
                <a:solidFill>
                  <a:schemeClr val="dk1"/>
                </a:solidFill>
                <a:latin typeface="Arial"/>
                <a:ea typeface="Arial"/>
                <a:cs typeface="Arial"/>
                <a:sym typeface="Arial"/>
              </a:rPr>
              <a:t>Challenges our learners</a:t>
            </a:r>
          </a:p>
          <a:p>
            <a:pPr indent="0" lvl="0" marL="0" marR="0" rtl="0" algn="l">
              <a:lnSpc>
                <a:spcPct val="100000"/>
              </a:lnSpc>
              <a:spcBef>
                <a:spcPts val="0"/>
              </a:spcBef>
              <a:spcAft>
                <a:spcPts val="0"/>
              </a:spcAft>
              <a:buClr>
                <a:schemeClr val="dk1"/>
              </a:buClr>
              <a:buSzPct val="100000"/>
              <a:buFont typeface="Arial"/>
              <a:buChar char="•"/>
            </a:pPr>
            <a:r>
              <a:rPr b="0" i="0" lang="en-US" sz="2800" u="none">
                <a:solidFill>
                  <a:schemeClr val="dk1"/>
                </a:solidFill>
                <a:latin typeface="Arial"/>
                <a:ea typeface="Arial"/>
                <a:cs typeface="Arial"/>
                <a:sym typeface="Arial"/>
              </a:rPr>
              <a:t>Motivates learners</a:t>
            </a:r>
          </a:p>
          <a:p>
            <a:pPr indent="0" lvl="0" marL="0" marR="0" rtl="0" algn="l">
              <a:lnSpc>
                <a:spcPct val="100000"/>
              </a:lnSpc>
              <a:spcBef>
                <a:spcPts val="0"/>
              </a:spcBef>
              <a:spcAft>
                <a:spcPts val="0"/>
              </a:spcAft>
              <a:buClr>
                <a:schemeClr val="dk1"/>
              </a:buClr>
              <a:buSzPct val="100000"/>
              <a:buFont typeface="Arial"/>
              <a:buChar char="•"/>
            </a:pPr>
            <a:r>
              <a:rPr b="0" i="0" lang="en-US" sz="2800" u="none">
                <a:solidFill>
                  <a:schemeClr val="dk1"/>
                </a:solidFill>
                <a:latin typeface="Arial"/>
                <a:ea typeface="Arial"/>
                <a:cs typeface="Arial"/>
                <a:sym typeface="Arial"/>
              </a:rPr>
              <a:t>Elevates our subject</a:t>
            </a:r>
          </a:p>
          <a:p>
            <a:pPr indent="0" lvl="0" marL="0" marR="0" rtl="0" algn="l">
              <a:lnSpc>
                <a:spcPct val="100000"/>
              </a:lnSpc>
              <a:spcBef>
                <a:spcPts val="0"/>
              </a:spcBef>
              <a:spcAft>
                <a:spcPts val="0"/>
              </a:spcAft>
              <a:buClr>
                <a:schemeClr val="dk1"/>
              </a:buClr>
              <a:buSzPct val="100000"/>
              <a:buFont typeface="Arial"/>
              <a:buChar char="•"/>
            </a:pPr>
            <a:r>
              <a:rPr b="0" i="0" lang="en-US" sz="2800" u="none">
                <a:solidFill>
                  <a:schemeClr val="dk1"/>
                </a:solidFill>
                <a:latin typeface="Arial"/>
                <a:ea typeface="Arial"/>
                <a:cs typeface="Arial"/>
                <a:sym typeface="Arial"/>
              </a:rPr>
              <a:t>Develops different kind of language </a:t>
            </a:r>
          </a:p>
          <a:p>
            <a:pPr indent="0" lvl="0" marL="0" marR="0" rtl="0" algn="l">
              <a:lnSpc>
                <a:spcPct val="100000"/>
              </a:lnSpc>
              <a:spcBef>
                <a:spcPts val="0"/>
              </a:spcBef>
              <a:spcAft>
                <a:spcPts val="0"/>
              </a:spcAft>
              <a:buClr>
                <a:schemeClr val="dk1"/>
              </a:buClr>
              <a:buSzPct val="100000"/>
              <a:buFont typeface="Arial"/>
              <a:buChar char="•"/>
            </a:pPr>
            <a:r>
              <a:rPr b="0" i="0" lang="en-US" sz="2800" u="none">
                <a:solidFill>
                  <a:schemeClr val="dk1"/>
                </a:solidFill>
                <a:latin typeface="Arial"/>
                <a:ea typeface="Arial"/>
                <a:cs typeface="Arial"/>
                <a:sym typeface="Arial"/>
              </a:rPr>
              <a:t>Makes us ask What? How? Why?</a:t>
            </a:r>
          </a:p>
          <a:p>
            <a:pPr indent="0" lvl="0" marL="0" marR="0" rtl="0" algn="l">
              <a:lnSpc>
                <a:spcPct val="100000"/>
              </a:lnSpc>
              <a:spcBef>
                <a:spcPts val="0"/>
              </a:spcBef>
              <a:spcAft>
                <a:spcPts val="0"/>
              </a:spcAft>
              <a:buClr>
                <a:schemeClr val="dk1"/>
              </a:buClr>
              <a:buSzPct val="100000"/>
              <a:buFont typeface="Arial"/>
              <a:buChar char="•"/>
            </a:pPr>
            <a:r>
              <a:rPr b="0" i="0" lang="en-US" sz="2800" u="none">
                <a:solidFill>
                  <a:schemeClr val="dk1"/>
                </a:solidFill>
                <a:latin typeface="Arial"/>
                <a:ea typeface="Arial"/>
                <a:cs typeface="Arial"/>
                <a:sym typeface="Arial"/>
              </a:rPr>
              <a:t>Allows teachers to ‘own’ the process</a:t>
            </a:r>
          </a:p>
          <a:p>
            <a:pPr indent="0" lvl="0" marL="0" marR="0" rtl="0" algn="l">
              <a:lnSpc>
                <a:spcPct val="100000"/>
              </a:lnSpc>
              <a:spcBef>
                <a:spcPts val="0"/>
              </a:spcBef>
              <a:spcAft>
                <a:spcPts val="0"/>
              </a:spcAft>
              <a:buNone/>
            </a:pPr>
            <a:r>
              <a:t/>
            </a:r>
            <a:endParaRPr b="0" i="0" sz="2800" u="none">
              <a:solidFill>
                <a:schemeClr val="dk1"/>
              </a:solidFill>
              <a:latin typeface="Arial"/>
              <a:ea typeface="Arial"/>
              <a:cs typeface="Arial"/>
              <a:sym typeface="Arial"/>
            </a:endParaRPr>
          </a:p>
        </p:txBody>
      </p:sp>
    </p:spTree>
  </p:cSld>
  <p:clrMapOvr>
    <a:masterClrMapping/>
  </p:clrMapOvr>
  <p:transition spd="slow">
    <p:cut/>
  </p:transition>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64" name="Shape 264"/>
        <p:cNvGrpSpPr/>
        <p:nvPr/>
      </p:nvGrpSpPr>
      <p:grpSpPr>
        <a:xfrm>
          <a:off x="0" y="0"/>
          <a:ext cx="0" cy="0"/>
          <a:chOff x="0" y="0"/>
          <a:chExt cx="0" cy="0"/>
        </a:xfrm>
      </p:grpSpPr>
      <p:sp>
        <p:nvSpPr>
          <p:cNvPr id="265" name="Shape 265"/>
          <p:cNvSpPr txBox="1"/>
          <p:nvPr>
            <p:ph type="title"/>
          </p:nvPr>
        </p:nvSpPr>
        <p:spPr>
          <a:xfrm>
            <a:off x="685800" y="260350"/>
            <a:ext cx="7772400" cy="1492250"/>
          </a:xfrm>
          <a:prstGeom prst="rect">
            <a:avLst/>
          </a:prstGeom>
          <a:noFill/>
          <a:ln>
            <a:noFill/>
          </a:ln>
        </p:spPr>
        <p:txBody>
          <a:bodyPr anchorCtr="0" anchor="ctr" bIns="45700" lIns="91425" rIns="91425" tIns="45700">
            <a:noAutofit/>
          </a:bodyPr>
          <a:lstStyle/>
          <a:p>
            <a:pPr indent="0" lvl="0" marL="0" marR="0" rtl="0" algn="ctr">
              <a:lnSpc>
                <a:spcPct val="100000"/>
              </a:lnSpc>
              <a:spcBef>
                <a:spcPts val="0"/>
              </a:spcBef>
              <a:spcAft>
                <a:spcPts val="0"/>
              </a:spcAft>
              <a:buClr>
                <a:schemeClr val="dk2"/>
              </a:buClr>
              <a:buSzPct val="25000"/>
              <a:buFont typeface="Comic Sans MS"/>
              <a:buNone/>
            </a:pPr>
            <a:r>
              <a:rPr b="0" i="0" lang="en-US" sz="3600" u="none" cap="none" strike="noStrike">
                <a:solidFill>
                  <a:schemeClr val="dk2"/>
                </a:solidFill>
                <a:latin typeface="Comic Sans MS"/>
                <a:ea typeface="Comic Sans MS"/>
                <a:cs typeface="Comic Sans MS"/>
                <a:sym typeface="Comic Sans MS"/>
              </a:rPr>
              <a:t>Art &amp; Foreign Languages</a:t>
            </a:r>
          </a:p>
        </p:txBody>
      </p:sp>
      <p:sp>
        <p:nvSpPr>
          <p:cNvPr id="266" name="Shape 266"/>
          <p:cNvSpPr txBox="1"/>
          <p:nvPr>
            <p:ph idx="1" type="body"/>
          </p:nvPr>
        </p:nvSpPr>
        <p:spPr>
          <a:xfrm>
            <a:off x="685800" y="1844675"/>
            <a:ext cx="7772400" cy="4251324"/>
          </a:xfrm>
          <a:prstGeom prst="rect">
            <a:avLst/>
          </a:prstGeom>
          <a:noFill/>
          <a:ln>
            <a:noFill/>
          </a:ln>
        </p:spPr>
        <p:txBody>
          <a:bodyPr anchorCtr="0" anchor="t" bIns="45700" lIns="91425" rIns="91425" tIns="45700">
            <a:noAutofit/>
          </a:bodyPr>
          <a:lstStyle/>
          <a:p>
            <a:pPr indent="-342900" lvl="0" marL="342900" marR="0" rtl="0" algn="l">
              <a:lnSpc>
                <a:spcPct val="90000"/>
              </a:lnSpc>
              <a:spcBef>
                <a:spcPts val="0"/>
              </a:spcBef>
              <a:spcAft>
                <a:spcPts val="0"/>
              </a:spcAft>
              <a:buClr>
                <a:schemeClr val="dk1"/>
              </a:buClr>
              <a:buSzPct val="100000"/>
              <a:buFont typeface="Comic Sans MS"/>
              <a:buChar char="•"/>
            </a:pPr>
            <a:r>
              <a:rPr b="0" i="0" lang="en-US" sz="2400" u="none" cap="none" strike="noStrike">
                <a:solidFill>
                  <a:schemeClr val="dk1"/>
                </a:solidFill>
                <a:latin typeface="Comic Sans MS"/>
                <a:ea typeface="Comic Sans MS"/>
                <a:cs typeface="Comic Sans MS"/>
                <a:sym typeface="Comic Sans MS"/>
              </a:rPr>
              <a:t>Enable my learners to experience the magic, wonder and power of the arts </a:t>
            </a:r>
            <a:r>
              <a:rPr b="0" i="1" lang="en-US" sz="2400" u="none" cap="none" strike="noStrike">
                <a:solidFill>
                  <a:srgbClr val="FF0000"/>
                </a:solidFill>
                <a:latin typeface="Comic Sans MS"/>
                <a:ea typeface="Comic Sans MS"/>
                <a:cs typeface="Comic Sans MS"/>
                <a:sym typeface="Comic Sans MS"/>
              </a:rPr>
              <a:t>X</a:t>
            </a:r>
          </a:p>
          <a:p>
            <a:pPr indent="-342900" lvl="0" marL="342900" marR="0" rtl="0" algn="l">
              <a:lnSpc>
                <a:spcPct val="90000"/>
              </a:lnSpc>
              <a:spcBef>
                <a:spcPts val="480"/>
              </a:spcBef>
              <a:spcAft>
                <a:spcPts val="0"/>
              </a:spcAft>
              <a:buClr>
                <a:schemeClr val="dk1"/>
              </a:buClr>
              <a:buSzPct val="100000"/>
              <a:buFont typeface="Times New Roman"/>
              <a:buNone/>
            </a:pPr>
            <a:r>
              <a:t/>
            </a:r>
            <a:endParaRPr b="0" i="1" sz="2400" u="none" cap="none" strike="noStrike">
              <a:solidFill>
                <a:srgbClr val="FF0000"/>
              </a:solidFill>
              <a:latin typeface="Comic Sans MS"/>
              <a:ea typeface="Comic Sans MS"/>
              <a:cs typeface="Comic Sans MS"/>
              <a:sym typeface="Comic Sans MS"/>
            </a:endParaRPr>
          </a:p>
          <a:p>
            <a:pPr indent="-342900" lvl="0" marL="342900" marR="0" rtl="0" algn="l">
              <a:lnSpc>
                <a:spcPct val="90000"/>
              </a:lnSpc>
              <a:spcBef>
                <a:spcPts val="480"/>
              </a:spcBef>
              <a:spcAft>
                <a:spcPts val="0"/>
              </a:spcAft>
              <a:buClr>
                <a:schemeClr val="dk1"/>
              </a:buClr>
              <a:buSzPct val="100000"/>
              <a:buFont typeface="Comic Sans MS"/>
              <a:buChar char="•"/>
            </a:pPr>
            <a:r>
              <a:rPr b="0" i="0" lang="en-US" sz="2400" u="none" cap="none" strike="noStrike">
                <a:solidFill>
                  <a:schemeClr val="dk1"/>
                </a:solidFill>
                <a:latin typeface="Comic Sans MS"/>
                <a:ea typeface="Comic Sans MS"/>
                <a:cs typeface="Comic Sans MS"/>
                <a:sym typeface="Comic Sans MS"/>
              </a:rPr>
              <a:t>Be enhanced and enriched through partnerships professional art companies, creative adults, and cultural organisations </a:t>
            </a:r>
            <a:r>
              <a:rPr b="0" i="1" lang="en-US" sz="2400" u="none" cap="none" strike="noStrike">
                <a:solidFill>
                  <a:srgbClr val="FF0000"/>
                </a:solidFill>
                <a:latin typeface="Comic Sans MS"/>
                <a:ea typeface="Comic Sans MS"/>
                <a:cs typeface="Comic Sans MS"/>
                <a:sym typeface="Comic Sans MS"/>
              </a:rPr>
              <a:t>X</a:t>
            </a:r>
          </a:p>
          <a:p>
            <a:pPr indent="-342900" lvl="0" marL="342900" marR="0" rtl="0" algn="l">
              <a:lnSpc>
                <a:spcPct val="90000"/>
              </a:lnSpc>
              <a:spcBef>
                <a:spcPts val="480"/>
              </a:spcBef>
              <a:spcAft>
                <a:spcPts val="0"/>
              </a:spcAft>
              <a:buClr>
                <a:schemeClr val="dk1"/>
              </a:buClr>
              <a:buSzPct val="100000"/>
              <a:buFont typeface="Times New Roman"/>
              <a:buNone/>
            </a:pPr>
            <a:r>
              <a:t/>
            </a:r>
            <a:endParaRPr b="0" i="0" sz="2400" u="none" cap="none" strike="noStrike">
              <a:solidFill>
                <a:schemeClr val="dk1"/>
              </a:solidFill>
              <a:latin typeface="Comic Sans MS"/>
              <a:ea typeface="Comic Sans MS"/>
              <a:cs typeface="Comic Sans MS"/>
              <a:sym typeface="Comic Sans MS"/>
            </a:endParaRPr>
          </a:p>
          <a:p>
            <a:pPr indent="-342900" lvl="0" marL="342900" marR="0" rtl="0" algn="l">
              <a:lnSpc>
                <a:spcPct val="90000"/>
              </a:lnSpc>
              <a:spcBef>
                <a:spcPts val="480"/>
              </a:spcBef>
              <a:spcAft>
                <a:spcPts val="0"/>
              </a:spcAft>
              <a:buClr>
                <a:schemeClr val="dk1"/>
              </a:buClr>
              <a:buSzPct val="100000"/>
              <a:buFont typeface="Comic Sans MS"/>
              <a:buChar char="•"/>
            </a:pPr>
            <a:r>
              <a:rPr b="0" i="0" lang="en-US" sz="2400" u="none" cap="none" strike="noStrike">
                <a:solidFill>
                  <a:schemeClr val="dk1"/>
                </a:solidFill>
                <a:latin typeface="Comic Sans MS"/>
                <a:ea typeface="Comic Sans MS"/>
                <a:cs typeface="Comic Sans MS"/>
                <a:sym typeface="Comic Sans MS"/>
              </a:rPr>
              <a:t>Recognise and nurture creative talents</a:t>
            </a:r>
            <a:r>
              <a:rPr b="0" i="1" lang="en-US" sz="2400" u="none" cap="none" strike="noStrike">
                <a:solidFill>
                  <a:srgbClr val="FF0000"/>
                </a:solidFill>
                <a:latin typeface="Comic Sans MS"/>
                <a:ea typeface="Comic Sans MS"/>
                <a:cs typeface="Comic Sans MS"/>
                <a:sym typeface="Comic Sans MS"/>
              </a:rPr>
              <a:t>X</a:t>
            </a:r>
          </a:p>
          <a:p>
            <a:pPr indent="-342900" lvl="0" marL="342900" marR="0" rtl="0" algn="l">
              <a:lnSpc>
                <a:spcPct val="90000"/>
              </a:lnSpc>
              <a:spcBef>
                <a:spcPts val="480"/>
              </a:spcBef>
              <a:spcAft>
                <a:spcPts val="0"/>
              </a:spcAft>
              <a:buClr>
                <a:schemeClr val="dk1"/>
              </a:buClr>
              <a:buSzPct val="100000"/>
              <a:buFont typeface="Times New Roman"/>
              <a:buNone/>
            </a:pPr>
            <a:r>
              <a:t/>
            </a:r>
            <a:endParaRPr b="0" i="0" sz="2400" u="none" cap="none" strike="noStrike">
              <a:solidFill>
                <a:schemeClr val="dk1"/>
              </a:solidFill>
              <a:latin typeface="Comic Sans MS"/>
              <a:ea typeface="Comic Sans MS"/>
              <a:cs typeface="Comic Sans MS"/>
              <a:sym typeface="Comic Sans MS"/>
            </a:endParaRPr>
          </a:p>
          <a:p>
            <a:pPr indent="-342900" lvl="0" marL="342900" marR="0" rtl="0" algn="l">
              <a:lnSpc>
                <a:spcPct val="90000"/>
              </a:lnSpc>
              <a:spcBef>
                <a:spcPts val="480"/>
              </a:spcBef>
              <a:spcAft>
                <a:spcPts val="0"/>
              </a:spcAft>
              <a:buClr>
                <a:schemeClr val="dk1"/>
              </a:buClr>
              <a:buSzPct val="100000"/>
              <a:buFont typeface="Comic Sans MS"/>
              <a:buChar char="•"/>
            </a:pPr>
            <a:r>
              <a:rPr b="0" i="0" lang="en-US" sz="2400" u="none" cap="none" strike="noStrike">
                <a:solidFill>
                  <a:schemeClr val="dk1"/>
                </a:solidFill>
                <a:latin typeface="Comic Sans MS"/>
                <a:ea typeface="Comic Sans MS"/>
                <a:cs typeface="Comic Sans MS"/>
                <a:sym typeface="Comic Sans MS"/>
              </a:rPr>
              <a:t>Provide opportunities to deepen understanding of culture in Scotland and the wider world</a:t>
            </a:r>
            <a:r>
              <a:rPr b="0" i="1" lang="en-US" sz="2400" u="none" cap="none" strike="noStrike">
                <a:solidFill>
                  <a:srgbClr val="FF0000"/>
                </a:solidFill>
                <a:latin typeface="Comic Sans MS"/>
                <a:ea typeface="Comic Sans MS"/>
                <a:cs typeface="Comic Sans MS"/>
                <a:sym typeface="Comic Sans MS"/>
              </a:rPr>
              <a:t>X</a:t>
            </a:r>
          </a:p>
          <a:p>
            <a:pPr indent="-342900" lvl="0" marL="342900" marR="0" rtl="0" algn="l">
              <a:spcBef>
                <a:spcPts val="480"/>
              </a:spcBef>
              <a:spcAft>
                <a:spcPts val="0"/>
              </a:spcAft>
              <a:buClr>
                <a:schemeClr val="dk1"/>
              </a:buClr>
              <a:buSzPct val="100000"/>
              <a:buFont typeface="Times New Roman"/>
              <a:buNone/>
            </a:pPr>
            <a:r>
              <a:t/>
            </a:r>
            <a:endParaRPr b="0" i="1" sz="2400" u="none" cap="none" strike="noStrike">
              <a:solidFill>
                <a:srgbClr val="FF0000"/>
              </a:solidFill>
              <a:latin typeface="Comic Sans MS"/>
              <a:ea typeface="Comic Sans MS"/>
              <a:cs typeface="Comic Sans MS"/>
              <a:sym typeface="Comic Sans MS"/>
            </a:endParaRPr>
          </a:p>
        </p:txBody>
      </p:sp>
      <p:sp>
        <p:nvSpPr>
          <p:cNvPr id="267" name="Shape 267"/>
          <p:cNvSpPr txBox="1"/>
          <p:nvPr/>
        </p:nvSpPr>
        <p:spPr>
          <a:xfrm>
            <a:off x="1547812" y="1268412"/>
            <a:ext cx="5549899" cy="396874"/>
          </a:xfrm>
          <a:prstGeom prst="rect">
            <a:avLst/>
          </a:prstGeom>
          <a:noFill/>
          <a:ln>
            <a:noFill/>
          </a:ln>
        </p:spPr>
        <p:txBody>
          <a:bodyPr anchorCtr="0" anchor="t" bIns="45700" lIns="91425" rIns="91425" tIns="45700">
            <a:noAutofit/>
          </a:bodyPr>
          <a:lstStyle/>
          <a:p>
            <a:pPr indent="0" lvl="0" marL="0" marR="0" rtl="0" algn="l">
              <a:lnSpc>
                <a:spcPct val="100000"/>
              </a:lnSpc>
              <a:spcBef>
                <a:spcPts val="0"/>
              </a:spcBef>
              <a:spcAft>
                <a:spcPts val="0"/>
              </a:spcAft>
              <a:buClr>
                <a:srgbClr val="0000FF"/>
              </a:buClr>
              <a:buSzPct val="25000"/>
              <a:buFont typeface="Comic Sans MS"/>
              <a:buNone/>
            </a:pPr>
            <a:r>
              <a:rPr b="0" i="1" lang="en-US" sz="2000" u="none">
                <a:solidFill>
                  <a:srgbClr val="0000FF"/>
                </a:solidFill>
                <a:latin typeface="Comic Sans MS"/>
                <a:ea typeface="Comic Sans MS"/>
                <a:cs typeface="Comic Sans MS"/>
                <a:sym typeface="Comic Sans MS"/>
              </a:rPr>
              <a:t>How will a CLIL approach meet the following?</a:t>
            </a:r>
          </a:p>
        </p:txBody>
      </p:sp>
    </p:spTree>
  </p:cSld>
  <p:clrMapOvr>
    <a:masterClrMapping/>
  </p:clrMapOvr>
  <p:transition spd="slow">
    <p:cut/>
  </p:transition>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71" name="Shape 271"/>
        <p:cNvGrpSpPr/>
        <p:nvPr/>
      </p:nvGrpSpPr>
      <p:grpSpPr>
        <a:xfrm>
          <a:off x="0" y="0"/>
          <a:ext cx="0" cy="0"/>
          <a:chOff x="0" y="0"/>
          <a:chExt cx="0" cy="0"/>
        </a:xfrm>
      </p:grpSpPr>
      <p:sp>
        <p:nvSpPr>
          <p:cNvPr id="272" name="Shape 272"/>
          <p:cNvSpPr txBox="1"/>
          <p:nvPr>
            <p:ph type="title"/>
          </p:nvPr>
        </p:nvSpPr>
        <p:spPr>
          <a:xfrm>
            <a:off x="685800" y="260350"/>
            <a:ext cx="7772400" cy="1296986"/>
          </a:xfrm>
          <a:prstGeom prst="rect">
            <a:avLst/>
          </a:prstGeom>
          <a:noFill/>
          <a:ln>
            <a:noFill/>
          </a:ln>
        </p:spPr>
        <p:txBody>
          <a:bodyPr anchorCtr="0" anchor="ctr" bIns="45700" lIns="91425" rIns="91425" tIns="45700">
            <a:noAutofit/>
          </a:bodyPr>
          <a:lstStyle/>
          <a:p>
            <a:pPr indent="0" lvl="0" marL="0" marR="0" rtl="0" algn="ctr">
              <a:lnSpc>
                <a:spcPct val="100000"/>
              </a:lnSpc>
              <a:spcBef>
                <a:spcPts val="0"/>
              </a:spcBef>
              <a:spcAft>
                <a:spcPts val="0"/>
              </a:spcAft>
              <a:buClr>
                <a:schemeClr val="dk2"/>
              </a:buClr>
              <a:buSzPct val="25000"/>
              <a:buFont typeface="Comic Sans MS"/>
              <a:buNone/>
            </a:pPr>
            <a:r>
              <a:rPr b="0" i="0" lang="en-US" sz="3600" u="none" cap="none" strike="noStrike">
                <a:solidFill>
                  <a:schemeClr val="dk2"/>
                </a:solidFill>
                <a:latin typeface="Comic Sans MS"/>
                <a:ea typeface="Comic Sans MS"/>
                <a:cs typeface="Comic Sans MS"/>
                <a:sym typeface="Comic Sans MS"/>
              </a:rPr>
              <a:t>Art &amp; Foreign Languages</a:t>
            </a:r>
          </a:p>
        </p:txBody>
      </p:sp>
      <p:sp>
        <p:nvSpPr>
          <p:cNvPr id="273" name="Shape 273"/>
          <p:cNvSpPr txBox="1"/>
          <p:nvPr>
            <p:ph idx="1" type="body"/>
          </p:nvPr>
        </p:nvSpPr>
        <p:spPr>
          <a:xfrm>
            <a:off x="685800" y="2060575"/>
            <a:ext cx="7772400" cy="4537074"/>
          </a:xfrm>
          <a:prstGeom prst="rect">
            <a:avLst/>
          </a:prstGeom>
          <a:noFill/>
          <a:ln>
            <a:noFill/>
          </a:ln>
        </p:spPr>
        <p:txBody>
          <a:bodyPr anchorCtr="0" anchor="t" bIns="45700" lIns="91425" rIns="91425" tIns="45700">
            <a:noAutofit/>
          </a:bodyPr>
          <a:lstStyle/>
          <a:p>
            <a:pPr indent="-342900" lvl="0" marL="342900" marR="0" rtl="0" algn="l">
              <a:lnSpc>
                <a:spcPct val="80000"/>
              </a:lnSpc>
              <a:spcBef>
                <a:spcPts val="0"/>
              </a:spcBef>
              <a:spcAft>
                <a:spcPts val="0"/>
              </a:spcAft>
              <a:buClr>
                <a:schemeClr val="dk1"/>
              </a:buClr>
              <a:buSzPct val="100000"/>
              <a:buFont typeface="Comic Sans MS"/>
              <a:buChar char="•"/>
            </a:pPr>
            <a:r>
              <a:rPr b="0" i="0" lang="en-US" sz="2400" u="none" cap="none" strike="noStrike">
                <a:solidFill>
                  <a:schemeClr val="dk1"/>
                </a:solidFill>
                <a:latin typeface="Comic Sans MS"/>
                <a:ea typeface="Comic Sans MS"/>
                <a:cs typeface="Comic Sans MS"/>
                <a:sym typeface="Comic Sans MS"/>
              </a:rPr>
              <a:t>Raise awareness of the skills required to be an effective learner of languages </a:t>
            </a:r>
            <a:r>
              <a:rPr b="0" i="1" lang="en-US" sz="2000" u="none" cap="none" strike="noStrike">
                <a:solidFill>
                  <a:srgbClr val="FF0000"/>
                </a:solidFill>
                <a:latin typeface="Comic Sans MS"/>
                <a:ea typeface="Comic Sans MS"/>
                <a:cs typeface="Comic Sans MS"/>
                <a:sym typeface="Comic Sans MS"/>
              </a:rPr>
              <a:t>X</a:t>
            </a:r>
          </a:p>
          <a:p>
            <a:pPr indent="-342900" lvl="0" marL="342900" marR="0" rtl="0" algn="l">
              <a:lnSpc>
                <a:spcPct val="80000"/>
              </a:lnSpc>
              <a:spcBef>
                <a:spcPts val="480"/>
              </a:spcBef>
              <a:spcAft>
                <a:spcPts val="0"/>
              </a:spcAft>
              <a:buClr>
                <a:schemeClr val="dk1"/>
              </a:buClr>
              <a:buSzPct val="100000"/>
              <a:buFont typeface="Times New Roman"/>
              <a:buNone/>
            </a:pPr>
            <a:r>
              <a:t/>
            </a:r>
            <a:endParaRPr b="0" i="0" sz="2400" u="none" cap="none" strike="noStrike">
              <a:solidFill>
                <a:schemeClr val="dk1"/>
              </a:solidFill>
              <a:latin typeface="Comic Sans MS"/>
              <a:ea typeface="Comic Sans MS"/>
              <a:cs typeface="Comic Sans MS"/>
              <a:sym typeface="Comic Sans MS"/>
            </a:endParaRPr>
          </a:p>
          <a:p>
            <a:pPr indent="-342900" lvl="0" marL="342900" marR="0" rtl="0" algn="l">
              <a:lnSpc>
                <a:spcPct val="80000"/>
              </a:lnSpc>
              <a:spcBef>
                <a:spcPts val="480"/>
              </a:spcBef>
              <a:spcAft>
                <a:spcPts val="0"/>
              </a:spcAft>
              <a:buClr>
                <a:schemeClr val="dk1"/>
              </a:buClr>
              <a:buSzPct val="100000"/>
              <a:buFont typeface="Comic Sans MS"/>
              <a:buChar char="•"/>
            </a:pPr>
            <a:r>
              <a:rPr b="0" i="0" lang="en-US" sz="2400" u="none" cap="none" strike="noStrike">
                <a:solidFill>
                  <a:schemeClr val="dk1"/>
                </a:solidFill>
                <a:latin typeface="Comic Sans MS"/>
                <a:ea typeface="Comic Sans MS"/>
                <a:cs typeface="Comic Sans MS"/>
                <a:sym typeface="Comic Sans MS"/>
              </a:rPr>
              <a:t>Raise awareness of social, cultural and geographical aspects of the countries where a particular language is spoken </a:t>
            </a:r>
            <a:r>
              <a:rPr b="0" i="1" lang="en-US" sz="2000" u="none" cap="none" strike="noStrike">
                <a:solidFill>
                  <a:srgbClr val="FF0000"/>
                </a:solidFill>
                <a:latin typeface="Comic Sans MS"/>
                <a:ea typeface="Comic Sans MS"/>
                <a:cs typeface="Comic Sans MS"/>
                <a:sym typeface="Comic Sans MS"/>
              </a:rPr>
              <a:t>X</a:t>
            </a:r>
          </a:p>
          <a:p>
            <a:pPr indent="-342900" lvl="0" marL="342900" marR="0" rtl="0" algn="l">
              <a:lnSpc>
                <a:spcPct val="80000"/>
              </a:lnSpc>
              <a:spcBef>
                <a:spcPts val="480"/>
              </a:spcBef>
              <a:spcAft>
                <a:spcPts val="0"/>
              </a:spcAft>
              <a:buClr>
                <a:schemeClr val="dk1"/>
              </a:buClr>
              <a:buSzPct val="100000"/>
              <a:buFont typeface="Times New Roman"/>
              <a:buNone/>
            </a:pPr>
            <a:r>
              <a:t/>
            </a:r>
            <a:endParaRPr b="0" i="0" sz="2400" u="none" cap="none" strike="noStrike">
              <a:solidFill>
                <a:schemeClr val="dk1"/>
              </a:solidFill>
              <a:latin typeface="Comic Sans MS"/>
              <a:ea typeface="Comic Sans MS"/>
              <a:cs typeface="Comic Sans MS"/>
              <a:sym typeface="Comic Sans MS"/>
            </a:endParaRPr>
          </a:p>
          <a:p>
            <a:pPr indent="-342900" lvl="0" marL="342900" marR="0" rtl="0" algn="l">
              <a:lnSpc>
                <a:spcPct val="80000"/>
              </a:lnSpc>
              <a:spcBef>
                <a:spcPts val="480"/>
              </a:spcBef>
              <a:spcAft>
                <a:spcPts val="0"/>
              </a:spcAft>
              <a:buClr>
                <a:schemeClr val="dk1"/>
              </a:buClr>
              <a:buSzPct val="100000"/>
              <a:buFont typeface="Comic Sans MS"/>
              <a:buChar char="•"/>
            </a:pPr>
            <a:r>
              <a:rPr b="0" i="0" lang="en-US" sz="2400" u="none" cap="none" strike="noStrike">
                <a:solidFill>
                  <a:schemeClr val="dk1"/>
                </a:solidFill>
                <a:latin typeface="Comic Sans MS"/>
                <a:ea typeface="Comic Sans MS"/>
                <a:cs typeface="Comic Sans MS"/>
                <a:sym typeface="Comic Sans MS"/>
              </a:rPr>
              <a:t>Develop knowledge about the language structure that allows the learner to check the accuracy of her/his language use and to create new language </a:t>
            </a:r>
            <a:r>
              <a:rPr b="0" i="1" lang="en-US" sz="2000" u="none" cap="none" strike="noStrike">
                <a:solidFill>
                  <a:srgbClr val="FF0000"/>
                </a:solidFill>
                <a:latin typeface="Comic Sans MS"/>
                <a:ea typeface="Comic Sans MS"/>
                <a:cs typeface="Comic Sans MS"/>
                <a:sym typeface="Comic Sans MS"/>
              </a:rPr>
              <a:t>X</a:t>
            </a:r>
          </a:p>
          <a:p>
            <a:pPr indent="-342900" lvl="0" marL="342900" marR="0" rtl="0" algn="l">
              <a:lnSpc>
                <a:spcPct val="80000"/>
              </a:lnSpc>
              <a:spcBef>
                <a:spcPts val="480"/>
              </a:spcBef>
              <a:spcAft>
                <a:spcPts val="0"/>
              </a:spcAft>
              <a:buClr>
                <a:schemeClr val="dk1"/>
              </a:buClr>
              <a:buSzPct val="100000"/>
              <a:buFont typeface="Times New Roman"/>
              <a:buNone/>
            </a:pPr>
            <a:r>
              <a:t/>
            </a:r>
            <a:endParaRPr b="0" i="0" sz="2400" u="none" cap="none" strike="noStrike">
              <a:solidFill>
                <a:schemeClr val="dk1"/>
              </a:solidFill>
              <a:latin typeface="Comic Sans MS"/>
              <a:ea typeface="Comic Sans MS"/>
              <a:cs typeface="Comic Sans MS"/>
              <a:sym typeface="Comic Sans MS"/>
            </a:endParaRPr>
          </a:p>
          <a:p>
            <a:pPr indent="-342900" lvl="0" marL="342900" marR="0" rtl="0" algn="l">
              <a:lnSpc>
                <a:spcPct val="80000"/>
              </a:lnSpc>
              <a:spcBef>
                <a:spcPts val="480"/>
              </a:spcBef>
              <a:spcAft>
                <a:spcPts val="0"/>
              </a:spcAft>
              <a:buClr>
                <a:schemeClr val="dk1"/>
              </a:buClr>
              <a:buSzPct val="100000"/>
              <a:buFont typeface="Comic Sans MS"/>
              <a:buChar char="•"/>
            </a:pPr>
            <a:r>
              <a:rPr b="0" i="0" lang="en-US" sz="2400" u="none" cap="none" strike="noStrike">
                <a:solidFill>
                  <a:schemeClr val="dk1"/>
                </a:solidFill>
                <a:latin typeface="Comic Sans MS"/>
                <a:ea typeface="Comic Sans MS"/>
                <a:cs typeface="Comic Sans MS"/>
                <a:sym typeface="Comic Sans MS"/>
              </a:rPr>
              <a:t>Promote the ability to communicate in relevant and realistic contexts.</a:t>
            </a:r>
            <a:r>
              <a:rPr b="0" i="0" lang="en-US" sz="2400" u="none" cap="none" strike="noStrike">
                <a:solidFill>
                  <a:schemeClr val="dk1"/>
                </a:solidFill>
                <a:latin typeface="Times New Roman"/>
                <a:ea typeface="Times New Roman"/>
                <a:cs typeface="Times New Roman"/>
                <a:sym typeface="Times New Roman"/>
              </a:rPr>
              <a:t> </a:t>
            </a:r>
            <a:r>
              <a:rPr b="0" i="1" lang="en-US" sz="2000" u="none" cap="none" strike="noStrike">
                <a:solidFill>
                  <a:srgbClr val="FF0000"/>
                </a:solidFill>
                <a:latin typeface="Comic Sans MS"/>
                <a:ea typeface="Comic Sans MS"/>
                <a:cs typeface="Comic Sans MS"/>
                <a:sym typeface="Comic Sans MS"/>
              </a:rPr>
              <a:t>X</a:t>
            </a:r>
          </a:p>
          <a:p>
            <a:pPr indent="-342900" lvl="0" marL="342900" marR="0" rtl="0" algn="l">
              <a:spcBef>
                <a:spcPts val="400"/>
              </a:spcBef>
              <a:spcAft>
                <a:spcPts val="0"/>
              </a:spcAft>
              <a:buClr>
                <a:schemeClr val="dk1"/>
              </a:buClr>
              <a:buSzPct val="100000"/>
              <a:buFont typeface="Times New Roman"/>
              <a:buNone/>
            </a:pPr>
            <a:r>
              <a:t/>
            </a:r>
            <a:endParaRPr b="0" i="1" sz="2000" u="none" cap="none" strike="noStrike">
              <a:solidFill>
                <a:srgbClr val="FF0000"/>
              </a:solidFill>
              <a:latin typeface="Comic Sans MS"/>
              <a:ea typeface="Comic Sans MS"/>
              <a:cs typeface="Comic Sans MS"/>
              <a:sym typeface="Comic Sans MS"/>
            </a:endParaRPr>
          </a:p>
        </p:txBody>
      </p:sp>
      <p:sp>
        <p:nvSpPr>
          <p:cNvPr id="274" name="Shape 274"/>
          <p:cNvSpPr txBox="1"/>
          <p:nvPr/>
        </p:nvSpPr>
        <p:spPr>
          <a:xfrm>
            <a:off x="1547812" y="1196975"/>
            <a:ext cx="5976936" cy="396874"/>
          </a:xfrm>
          <a:prstGeom prst="rect">
            <a:avLst/>
          </a:prstGeom>
          <a:noFill/>
          <a:ln>
            <a:noFill/>
          </a:ln>
        </p:spPr>
        <p:txBody>
          <a:bodyPr anchorCtr="0" anchor="t" bIns="45700" lIns="91425" rIns="91425" tIns="45700">
            <a:noAutofit/>
          </a:bodyPr>
          <a:lstStyle/>
          <a:p>
            <a:pPr indent="0" lvl="0" marL="0" marR="0" rtl="0" algn="ctr">
              <a:lnSpc>
                <a:spcPct val="100000"/>
              </a:lnSpc>
              <a:spcBef>
                <a:spcPts val="0"/>
              </a:spcBef>
              <a:spcAft>
                <a:spcPts val="0"/>
              </a:spcAft>
              <a:buClr>
                <a:srgbClr val="0000FF"/>
              </a:buClr>
              <a:buSzPct val="25000"/>
              <a:buFont typeface="Comic Sans MS"/>
              <a:buNone/>
            </a:pPr>
            <a:r>
              <a:rPr b="0" i="1" lang="en-US" sz="2000" u="none">
                <a:solidFill>
                  <a:srgbClr val="0000FF"/>
                </a:solidFill>
                <a:latin typeface="Comic Sans MS"/>
                <a:ea typeface="Comic Sans MS"/>
                <a:cs typeface="Comic Sans MS"/>
                <a:sym typeface="Comic Sans MS"/>
              </a:rPr>
              <a:t>How will a CLIL approach meet the following?</a:t>
            </a:r>
          </a:p>
        </p:txBody>
      </p:sp>
    </p:spTree>
  </p:cSld>
  <p:clrMapOvr>
    <a:masterClrMapping/>
  </p:clrMapOvr>
  <p:transition spd="slow">
    <p:cut/>
  </p:transition>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78" name="Shape 278"/>
        <p:cNvGrpSpPr/>
        <p:nvPr/>
      </p:nvGrpSpPr>
      <p:grpSpPr>
        <a:xfrm>
          <a:off x="0" y="0"/>
          <a:ext cx="0" cy="0"/>
          <a:chOff x="0" y="0"/>
          <a:chExt cx="0" cy="0"/>
        </a:xfrm>
      </p:grpSpPr>
      <p:sp>
        <p:nvSpPr>
          <p:cNvPr id="279" name="Shape 279"/>
          <p:cNvSpPr txBox="1"/>
          <p:nvPr>
            <p:ph type="title"/>
          </p:nvPr>
        </p:nvSpPr>
        <p:spPr>
          <a:xfrm>
            <a:off x="685800" y="609600"/>
            <a:ext cx="7772400" cy="1143000"/>
          </a:xfrm>
          <a:prstGeom prst="rect">
            <a:avLst/>
          </a:prstGeom>
          <a:noFill/>
          <a:ln>
            <a:noFill/>
          </a:ln>
        </p:spPr>
        <p:txBody>
          <a:bodyPr anchorCtr="0" anchor="ctr" bIns="45700" lIns="91425" rIns="91425" tIns="45700">
            <a:noAutofit/>
          </a:bodyPr>
          <a:lstStyle/>
          <a:p>
            <a:pPr indent="0" lvl="0" marL="0" marR="0" rtl="0" algn="ctr">
              <a:lnSpc>
                <a:spcPct val="100000"/>
              </a:lnSpc>
              <a:spcBef>
                <a:spcPts val="0"/>
              </a:spcBef>
              <a:spcAft>
                <a:spcPts val="0"/>
              </a:spcAft>
              <a:buClr>
                <a:schemeClr val="dk2"/>
              </a:buClr>
              <a:buSzPct val="25000"/>
              <a:buFont typeface="Verdana"/>
              <a:buNone/>
            </a:pPr>
            <a:r>
              <a:rPr b="0" i="0" lang="en-US" sz="3200" u="none" cap="none" strike="noStrike">
                <a:solidFill>
                  <a:schemeClr val="dk2"/>
                </a:solidFill>
                <a:latin typeface="Verdana"/>
                <a:ea typeface="Verdana"/>
                <a:cs typeface="Verdana"/>
                <a:sym typeface="Verdana"/>
              </a:rPr>
              <a:t>	</a:t>
            </a:r>
          </a:p>
        </p:txBody>
      </p:sp>
      <p:sp>
        <p:nvSpPr>
          <p:cNvPr id="280" name="Shape 280"/>
          <p:cNvSpPr txBox="1"/>
          <p:nvPr>
            <p:ph idx="1" type="body"/>
          </p:nvPr>
        </p:nvSpPr>
        <p:spPr>
          <a:xfrm>
            <a:off x="685800" y="1981200"/>
            <a:ext cx="7772400" cy="4114800"/>
          </a:xfrm>
          <a:prstGeom prst="rect">
            <a:avLst/>
          </a:prstGeom>
          <a:noFill/>
          <a:ln>
            <a:noFill/>
          </a:ln>
        </p:spPr>
        <p:txBody>
          <a:bodyPr anchorCtr="0" anchor="t" bIns="45700" lIns="91425" rIns="91425" tIns="45700">
            <a:noAutofit/>
          </a:bodyPr>
          <a:lstStyle/>
          <a:p>
            <a:pPr indent="-342900" lvl="0" marL="342900" marR="0" rtl="0" algn="l">
              <a:lnSpc>
                <a:spcPct val="100000"/>
              </a:lnSpc>
              <a:spcBef>
                <a:spcPts val="0"/>
              </a:spcBef>
              <a:spcAft>
                <a:spcPts val="0"/>
              </a:spcAft>
              <a:buClr>
                <a:schemeClr val="dk1"/>
              </a:buClr>
              <a:buSzPct val="25000"/>
              <a:buFont typeface="Verdana"/>
              <a:buNone/>
            </a:pPr>
            <a:r>
              <a:rPr b="0" i="0" lang="en-US" sz="3200" u="none" cap="none" strike="noStrike">
                <a:solidFill>
                  <a:schemeClr val="dk1"/>
                </a:solidFill>
                <a:latin typeface="Verdana"/>
                <a:ea typeface="Verdana"/>
                <a:cs typeface="Verdana"/>
                <a:sym typeface="Verdana"/>
              </a:rPr>
              <a:t>	</a:t>
            </a:r>
          </a:p>
        </p:txBody>
      </p:sp>
      <p:sp>
        <p:nvSpPr>
          <p:cNvPr id="281" name="Shape 281"/>
          <p:cNvSpPr txBox="1"/>
          <p:nvPr/>
        </p:nvSpPr>
        <p:spPr>
          <a:xfrm>
            <a:off x="3419475" y="908050"/>
            <a:ext cx="2233612" cy="466725"/>
          </a:xfrm>
          <a:prstGeom prst="rect">
            <a:avLst/>
          </a:prstGeom>
          <a:noFill/>
          <a:ln cap="flat" cmpd="sng" w="9525">
            <a:solidFill>
              <a:srgbClr val="FF0000"/>
            </a:solidFill>
            <a:prstDash val="solid"/>
            <a:miter/>
            <a:headEnd len="med" w="med" type="none"/>
            <a:tailEnd len="med" w="med" type="none"/>
          </a:ln>
        </p:spPr>
        <p:txBody>
          <a:bodyPr anchorCtr="0" anchor="t" bIns="45700" lIns="91425" rIns="91425" tIns="45700">
            <a:noAutofit/>
          </a:bodyPr>
          <a:lstStyle/>
          <a:p>
            <a:pPr indent="0" lvl="0" marL="0" marR="0" rtl="0" algn="ctr">
              <a:lnSpc>
                <a:spcPct val="100000"/>
              </a:lnSpc>
              <a:spcBef>
                <a:spcPts val="0"/>
              </a:spcBef>
              <a:spcAft>
                <a:spcPts val="0"/>
              </a:spcAft>
              <a:buClr>
                <a:srgbClr val="0000FF"/>
              </a:buClr>
              <a:buSzPct val="25000"/>
              <a:buFont typeface="Comic Sans MS"/>
              <a:buNone/>
            </a:pPr>
            <a:r>
              <a:rPr b="1" i="0" lang="en-US" sz="2400" u="none">
                <a:solidFill>
                  <a:srgbClr val="0000FF"/>
                </a:solidFill>
                <a:latin typeface="Comic Sans MS"/>
                <a:ea typeface="Comic Sans MS"/>
                <a:cs typeface="Comic Sans MS"/>
                <a:sym typeface="Comic Sans MS"/>
              </a:rPr>
              <a:t>Content</a:t>
            </a:r>
          </a:p>
        </p:txBody>
      </p:sp>
      <p:sp>
        <p:nvSpPr>
          <p:cNvPr id="282" name="Shape 282"/>
          <p:cNvSpPr txBox="1"/>
          <p:nvPr/>
        </p:nvSpPr>
        <p:spPr>
          <a:xfrm>
            <a:off x="0" y="2924175"/>
            <a:ext cx="2411411" cy="466725"/>
          </a:xfrm>
          <a:prstGeom prst="rect">
            <a:avLst/>
          </a:prstGeom>
          <a:noFill/>
          <a:ln cap="flat" cmpd="sng" w="9525">
            <a:solidFill>
              <a:srgbClr val="FF0000"/>
            </a:solidFill>
            <a:prstDash val="solid"/>
            <a:miter/>
            <a:headEnd len="med" w="med" type="none"/>
            <a:tailEnd len="med" w="med" type="none"/>
          </a:ln>
        </p:spPr>
        <p:txBody>
          <a:bodyPr anchorCtr="0" anchor="t" bIns="45700" lIns="91425" rIns="91425" tIns="45700">
            <a:noAutofit/>
          </a:bodyPr>
          <a:lstStyle/>
          <a:p>
            <a:pPr indent="0" lvl="0" marL="0" marR="0" rtl="0" algn="ctr">
              <a:lnSpc>
                <a:spcPct val="100000"/>
              </a:lnSpc>
              <a:spcBef>
                <a:spcPts val="0"/>
              </a:spcBef>
              <a:spcAft>
                <a:spcPts val="0"/>
              </a:spcAft>
              <a:buClr>
                <a:srgbClr val="0000FF"/>
              </a:buClr>
              <a:buSzPct val="25000"/>
              <a:buFont typeface="Comic Sans MS"/>
              <a:buNone/>
            </a:pPr>
            <a:r>
              <a:rPr b="1" i="0" lang="en-US" sz="2400" u="none">
                <a:solidFill>
                  <a:srgbClr val="0000FF"/>
                </a:solidFill>
                <a:latin typeface="Comic Sans MS"/>
                <a:ea typeface="Comic Sans MS"/>
                <a:cs typeface="Comic Sans MS"/>
                <a:sym typeface="Comic Sans MS"/>
              </a:rPr>
              <a:t>Communication</a:t>
            </a:r>
          </a:p>
        </p:txBody>
      </p:sp>
      <p:sp>
        <p:nvSpPr>
          <p:cNvPr id="283" name="Shape 283"/>
          <p:cNvSpPr txBox="1"/>
          <p:nvPr/>
        </p:nvSpPr>
        <p:spPr>
          <a:xfrm>
            <a:off x="3276600" y="5445125"/>
            <a:ext cx="2158999" cy="466725"/>
          </a:xfrm>
          <a:prstGeom prst="rect">
            <a:avLst/>
          </a:prstGeom>
          <a:noFill/>
          <a:ln cap="flat" cmpd="sng" w="9525">
            <a:solidFill>
              <a:srgbClr val="FF0000"/>
            </a:solidFill>
            <a:prstDash val="solid"/>
            <a:miter/>
            <a:headEnd len="med" w="med" type="none"/>
            <a:tailEnd len="med" w="med" type="none"/>
          </a:ln>
        </p:spPr>
        <p:txBody>
          <a:bodyPr anchorCtr="0" anchor="t" bIns="45700" lIns="91425" rIns="91425" tIns="45700">
            <a:noAutofit/>
          </a:bodyPr>
          <a:lstStyle/>
          <a:p>
            <a:pPr indent="0" lvl="0" marL="0" marR="0" rtl="0" algn="ctr">
              <a:lnSpc>
                <a:spcPct val="100000"/>
              </a:lnSpc>
              <a:spcBef>
                <a:spcPts val="0"/>
              </a:spcBef>
              <a:spcAft>
                <a:spcPts val="0"/>
              </a:spcAft>
              <a:buClr>
                <a:srgbClr val="0000FF"/>
              </a:buClr>
              <a:buSzPct val="25000"/>
              <a:buFont typeface="Comic Sans MS"/>
              <a:buNone/>
            </a:pPr>
            <a:r>
              <a:rPr b="1" i="0" lang="en-US" sz="2400" u="none">
                <a:solidFill>
                  <a:srgbClr val="0000FF"/>
                </a:solidFill>
                <a:latin typeface="Comic Sans MS"/>
                <a:ea typeface="Comic Sans MS"/>
                <a:cs typeface="Comic Sans MS"/>
                <a:sym typeface="Comic Sans MS"/>
              </a:rPr>
              <a:t>Culture</a:t>
            </a:r>
          </a:p>
        </p:txBody>
      </p:sp>
      <p:sp>
        <p:nvSpPr>
          <p:cNvPr id="284" name="Shape 284"/>
          <p:cNvSpPr txBox="1"/>
          <p:nvPr/>
        </p:nvSpPr>
        <p:spPr>
          <a:xfrm>
            <a:off x="6804025" y="2781300"/>
            <a:ext cx="1944687" cy="466725"/>
          </a:xfrm>
          <a:prstGeom prst="rect">
            <a:avLst/>
          </a:prstGeom>
          <a:noFill/>
          <a:ln cap="flat" cmpd="sng" w="9525">
            <a:solidFill>
              <a:srgbClr val="FF0000"/>
            </a:solidFill>
            <a:prstDash val="solid"/>
            <a:miter/>
            <a:headEnd len="med" w="med" type="none"/>
            <a:tailEnd len="med" w="med" type="none"/>
          </a:ln>
        </p:spPr>
        <p:txBody>
          <a:bodyPr anchorCtr="0" anchor="t" bIns="45700" lIns="91425" rIns="91425" tIns="45700">
            <a:noAutofit/>
          </a:bodyPr>
          <a:lstStyle/>
          <a:p>
            <a:pPr indent="0" lvl="0" marL="0" marR="0" rtl="0" algn="ctr">
              <a:lnSpc>
                <a:spcPct val="100000"/>
              </a:lnSpc>
              <a:spcBef>
                <a:spcPts val="0"/>
              </a:spcBef>
              <a:spcAft>
                <a:spcPts val="0"/>
              </a:spcAft>
              <a:buClr>
                <a:srgbClr val="0000FF"/>
              </a:buClr>
              <a:buSzPct val="25000"/>
              <a:buFont typeface="Comic Sans MS"/>
              <a:buNone/>
            </a:pPr>
            <a:r>
              <a:rPr b="1" i="0" lang="en-US" sz="2400" u="none">
                <a:solidFill>
                  <a:srgbClr val="0000FF"/>
                </a:solidFill>
                <a:latin typeface="Comic Sans MS"/>
                <a:ea typeface="Comic Sans MS"/>
                <a:cs typeface="Comic Sans MS"/>
                <a:sym typeface="Comic Sans MS"/>
              </a:rPr>
              <a:t>Cognition</a:t>
            </a:r>
          </a:p>
        </p:txBody>
      </p:sp>
      <p:sp>
        <p:nvSpPr>
          <p:cNvPr id="285" name="Shape 285"/>
          <p:cNvSpPr txBox="1"/>
          <p:nvPr/>
        </p:nvSpPr>
        <p:spPr>
          <a:xfrm>
            <a:off x="3059111" y="2852736"/>
            <a:ext cx="2808286" cy="831850"/>
          </a:xfrm>
          <a:prstGeom prst="rect">
            <a:avLst/>
          </a:prstGeom>
          <a:noFill/>
          <a:ln cap="flat" cmpd="sng" w="9525">
            <a:solidFill>
              <a:srgbClr val="FF0000"/>
            </a:solidFill>
            <a:prstDash val="solid"/>
            <a:miter/>
            <a:headEnd len="med" w="med" type="none"/>
            <a:tailEnd len="med" w="med" type="none"/>
          </a:ln>
        </p:spPr>
        <p:txBody>
          <a:bodyPr anchorCtr="0" anchor="t" bIns="45700" lIns="91425" rIns="91425" tIns="45700">
            <a:noAutofit/>
          </a:bodyPr>
          <a:lstStyle/>
          <a:p>
            <a:pPr indent="0" lvl="0" marL="0" marR="0" rtl="0" algn="ctr">
              <a:lnSpc>
                <a:spcPct val="100000"/>
              </a:lnSpc>
              <a:spcBef>
                <a:spcPts val="0"/>
              </a:spcBef>
              <a:spcAft>
                <a:spcPts val="0"/>
              </a:spcAft>
              <a:buClr>
                <a:schemeClr val="dk1"/>
              </a:buClr>
              <a:buSzPct val="25000"/>
              <a:buFont typeface="Verdana"/>
              <a:buNone/>
            </a:pPr>
            <a:r>
              <a:rPr b="1" i="0" lang="en-US" sz="2400" u="none">
                <a:solidFill>
                  <a:schemeClr val="dk1"/>
                </a:solidFill>
                <a:latin typeface="Verdana"/>
                <a:ea typeface="Verdana"/>
                <a:cs typeface="Verdana"/>
                <a:sym typeface="Verdana"/>
              </a:rPr>
              <a:t>CLIL Module</a:t>
            </a:r>
          </a:p>
          <a:p>
            <a:pPr indent="0" lvl="0" marL="0" marR="0" rtl="0" algn="ctr">
              <a:lnSpc>
                <a:spcPct val="100000"/>
              </a:lnSpc>
              <a:spcBef>
                <a:spcPts val="0"/>
              </a:spcBef>
              <a:spcAft>
                <a:spcPts val="0"/>
              </a:spcAft>
              <a:buClr>
                <a:schemeClr val="dk1"/>
              </a:buClr>
              <a:buSzPct val="25000"/>
              <a:buFont typeface="Verdana"/>
              <a:buNone/>
            </a:pPr>
            <a:r>
              <a:rPr b="0" i="0" lang="en-US" sz="2400" u="none">
                <a:solidFill>
                  <a:schemeClr val="dk1"/>
                </a:solidFill>
                <a:latin typeface="Verdana"/>
                <a:ea typeface="Verdana"/>
                <a:cs typeface="Verdana"/>
                <a:sym typeface="Verdana"/>
              </a:rPr>
              <a:t>Art </a:t>
            </a:r>
            <a:r>
              <a:rPr b="0" i="0" lang="en-US" sz="1400" u="none">
                <a:solidFill>
                  <a:schemeClr val="dk1"/>
                </a:solidFill>
                <a:latin typeface="Verdana"/>
                <a:ea typeface="Verdana"/>
                <a:cs typeface="Verdana"/>
                <a:sym typeface="Verdana"/>
              </a:rPr>
              <a:t>through </a:t>
            </a:r>
            <a:r>
              <a:rPr b="0" i="0" lang="en-US" sz="2400" u="none">
                <a:solidFill>
                  <a:schemeClr val="dk1"/>
                </a:solidFill>
                <a:latin typeface="Verdana"/>
                <a:ea typeface="Verdana"/>
                <a:cs typeface="Verdana"/>
                <a:sym typeface="Verdana"/>
              </a:rPr>
              <a:t>German</a:t>
            </a:r>
          </a:p>
        </p:txBody>
      </p:sp>
      <p:cxnSp>
        <p:nvCxnSpPr>
          <p:cNvPr id="286" name="Shape 286"/>
          <p:cNvCxnSpPr/>
          <p:nvPr/>
        </p:nvCxnSpPr>
        <p:spPr>
          <a:xfrm rot="10800000">
            <a:off x="4356100" y="1700211"/>
            <a:ext cx="0" cy="1152525"/>
          </a:xfrm>
          <a:prstGeom prst="straightConnector1">
            <a:avLst/>
          </a:prstGeom>
          <a:noFill/>
          <a:ln cap="flat" cmpd="sng" w="9525">
            <a:solidFill>
              <a:schemeClr val="dk1"/>
            </a:solidFill>
            <a:prstDash val="solid"/>
            <a:miter/>
            <a:headEnd len="med" w="med" type="none"/>
            <a:tailEnd len="med" w="med" type="none"/>
          </a:ln>
        </p:spPr>
      </p:cxnSp>
      <p:cxnSp>
        <p:nvCxnSpPr>
          <p:cNvPr id="287" name="Shape 287"/>
          <p:cNvCxnSpPr/>
          <p:nvPr/>
        </p:nvCxnSpPr>
        <p:spPr>
          <a:xfrm>
            <a:off x="5867400" y="3213100"/>
            <a:ext cx="936624" cy="0"/>
          </a:xfrm>
          <a:prstGeom prst="straightConnector1">
            <a:avLst/>
          </a:prstGeom>
          <a:noFill/>
          <a:ln cap="flat" cmpd="sng" w="9525">
            <a:solidFill>
              <a:schemeClr val="dk1"/>
            </a:solidFill>
            <a:prstDash val="solid"/>
            <a:miter/>
            <a:headEnd len="med" w="med" type="none"/>
            <a:tailEnd len="med" w="med" type="none"/>
          </a:ln>
        </p:spPr>
      </p:cxnSp>
      <p:cxnSp>
        <p:nvCxnSpPr>
          <p:cNvPr id="288" name="Shape 288"/>
          <p:cNvCxnSpPr/>
          <p:nvPr/>
        </p:nvCxnSpPr>
        <p:spPr>
          <a:xfrm>
            <a:off x="2411411" y="3357562"/>
            <a:ext cx="647700" cy="0"/>
          </a:xfrm>
          <a:prstGeom prst="straightConnector1">
            <a:avLst/>
          </a:prstGeom>
          <a:noFill/>
          <a:ln cap="flat" cmpd="sng" w="9525">
            <a:solidFill>
              <a:schemeClr val="dk1"/>
            </a:solidFill>
            <a:prstDash val="solid"/>
            <a:miter/>
            <a:headEnd len="med" w="med" type="none"/>
            <a:tailEnd len="med" w="med" type="none"/>
          </a:ln>
        </p:spPr>
      </p:cxnSp>
      <p:sp>
        <p:nvSpPr>
          <p:cNvPr id="289" name="Shape 289"/>
          <p:cNvSpPr txBox="1"/>
          <p:nvPr/>
        </p:nvSpPr>
        <p:spPr>
          <a:xfrm>
            <a:off x="2051050" y="136525"/>
            <a:ext cx="5761036" cy="457200"/>
          </a:xfrm>
          <a:prstGeom prst="rect">
            <a:avLst/>
          </a:prstGeom>
          <a:noFill/>
          <a:ln>
            <a:noFill/>
          </a:ln>
        </p:spPr>
        <p:txBody>
          <a:bodyPr anchorCtr="0" anchor="t" bIns="45700" lIns="91425" rIns="91425" tIns="45700">
            <a:noAutofit/>
          </a:bodyPr>
          <a:lstStyle/>
          <a:p>
            <a:pPr indent="0" lvl="0" marL="0" marR="0" rtl="0" algn="l">
              <a:lnSpc>
                <a:spcPct val="100000"/>
              </a:lnSpc>
              <a:spcBef>
                <a:spcPts val="0"/>
              </a:spcBef>
              <a:spcAft>
                <a:spcPts val="0"/>
              </a:spcAft>
              <a:buClr>
                <a:schemeClr val="dk1"/>
              </a:buClr>
              <a:buSzPct val="25000"/>
              <a:buFont typeface="Verdana"/>
              <a:buNone/>
            </a:pPr>
            <a:r>
              <a:rPr b="1" i="0" lang="en-US" sz="2400" u="none">
                <a:solidFill>
                  <a:schemeClr val="dk1"/>
                </a:solidFill>
                <a:latin typeface="Verdana"/>
                <a:ea typeface="Verdana"/>
                <a:cs typeface="Verdana"/>
                <a:sym typeface="Verdana"/>
              </a:rPr>
              <a:t>A 4Cs CLIL Planning Mind Map</a:t>
            </a:r>
          </a:p>
        </p:txBody>
      </p:sp>
      <p:cxnSp>
        <p:nvCxnSpPr>
          <p:cNvPr id="290" name="Shape 290"/>
          <p:cNvCxnSpPr/>
          <p:nvPr/>
        </p:nvCxnSpPr>
        <p:spPr>
          <a:xfrm>
            <a:off x="4356100" y="3716337"/>
            <a:ext cx="0" cy="1728787"/>
          </a:xfrm>
          <a:prstGeom prst="straightConnector1">
            <a:avLst/>
          </a:prstGeom>
          <a:noFill/>
          <a:ln cap="flat" cmpd="sng" w="9525">
            <a:solidFill>
              <a:schemeClr val="dk1"/>
            </a:solidFill>
            <a:prstDash val="solid"/>
            <a:miter/>
            <a:headEnd len="med" w="med" type="none"/>
            <a:tailEnd len="med" w="med" type="none"/>
          </a:ln>
        </p:spPr>
      </p:cxnSp>
    </p:spTree>
  </p:cSld>
  <p:clrMapOvr>
    <a:masterClrMapping/>
  </p:clrMapOvr>
  <p:transition spd="slow">
    <p:cut/>
  </p:transition>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94" name="Shape 294"/>
        <p:cNvGrpSpPr/>
        <p:nvPr/>
      </p:nvGrpSpPr>
      <p:grpSpPr>
        <a:xfrm>
          <a:off x="0" y="0"/>
          <a:ext cx="0" cy="0"/>
          <a:chOff x="0" y="0"/>
          <a:chExt cx="0" cy="0"/>
        </a:xfrm>
      </p:grpSpPr>
      <p:sp>
        <p:nvSpPr>
          <p:cNvPr id="295" name="Shape 295"/>
          <p:cNvSpPr txBox="1"/>
          <p:nvPr>
            <p:ph type="title"/>
          </p:nvPr>
        </p:nvSpPr>
        <p:spPr>
          <a:xfrm>
            <a:off x="685800" y="609600"/>
            <a:ext cx="7772400" cy="1143000"/>
          </a:xfrm>
          <a:prstGeom prst="rect">
            <a:avLst/>
          </a:prstGeom>
          <a:noFill/>
          <a:ln>
            <a:noFill/>
          </a:ln>
        </p:spPr>
        <p:txBody>
          <a:bodyPr anchorCtr="0" anchor="ctr" bIns="45700" lIns="91425" rIns="91425" tIns="45700">
            <a:noAutofit/>
          </a:bodyPr>
          <a:lstStyle/>
          <a:p>
            <a:pPr indent="0" lvl="0" marL="0" marR="0" rtl="0" algn="ctr">
              <a:lnSpc>
                <a:spcPct val="100000"/>
              </a:lnSpc>
              <a:spcBef>
                <a:spcPts val="0"/>
              </a:spcBef>
              <a:spcAft>
                <a:spcPts val="0"/>
              </a:spcAft>
              <a:buClr>
                <a:schemeClr val="dk2"/>
              </a:buClr>
              <a:buSzPct val="25000"/>
              <a:buFont typeface="Times New Roman"/>
              <a:buNone/>
            </a:pPr>
            <a:br>
              <a:rPr b="0" i="0" lang="en-US" sz="2400" u="none" cap="none" strike="noStrike">
                <a:solidFill>
                  <a:schemeClr val="dk2"/>
                </a:solidFill>
                <a:latin typeface="Times New Roman"/>
                <a:ea typeface="Times New Roman"/>
                <a:cs typeface="Times New Roman"/>
                <a:sym typeface="Times New Roman"/>
              </a:rPr>
            </a:br>
          </a:p>
        </p:txBody>
      </p:sp>
      <p:pic>
        <p:nvPicPr>
          <p:cNvPr id="296" name="Shape 296"/>
          <p:cNvPicPr preferRelativeResize="0"/>
          <p:nvPr>
            <p:ph idx="1" type="body"/>
          </p:nvPr>
        </p:nvPicPr>
        <p:blipFill rotWithShape="1">
          <a:blip r:embed="rId3">
            <a:alphaModFix/>
          </a:blip>
          <a:srcRect b="0" l="0" r="0" t="0"/>
          <a:stretch/>
        </p:blipFill>
        <p:spPr>
          <a:xfrm>
            <a:off x="0" y="4005262"/>
            <a:ext cx="2603499" cy="2852737"/>
          </a:xfrm>
          <a:prstGeom prst="rect">
            <a:avLst/>
          </a:prstGeom>
          <a:noFill/>
          <a:ln>
            <a:noFill/>
          </a:ln>
        </p:spPr>
      </p:pic>
      <p:sp>
        <p:nvSpPr>
          <p:cNvPr id="297" name="Shape 297"/>
          <p:cNvSpPr/>
          <p:nvPr/>
        </p:nvSpPr>
        <p:spPr>
          <a:xfrm rot="-1500000">
            <a:off x="919161" y="1897061"/>
            <a:ext cx="3228974" cy="3441700"/>
          </a:xfrm>
          <a:prstGeom prst="rect">
            <a:avLst/>
          </a:prstGeom>
        </p:spPr>
        <p:txBody>
          <a:bodyPr>
            <a:prstTxWarp prst="textPlain"/>
          </a:bodyPr>
          <a:lstStyle/>
          <a:p>
            <a:pPr lvl="0" algn="l"/>
            <a:r>
              <a:rPr b="0" i="0">
                <a:ln cap="flat" cmpd="sng" w="9525">
                  <a:solidFill>
                    <a:srgbClr val="000000"/>
                  </a:solidFill>
                  <a:prstDash val="solid"/>
                  <a:miter/>
                  <a:headEnd len="med" w="med" type="none"/>
                  <a:tailEnd len="med" w="med" type="none"/>
                </a:ln>
                <a:solidFill>
                  <a:srgbClr val="008000"/>
                </a:solidFill>
                <a:latin typeface="Arial"/>
              </a:rPr>
              <a:t>KUNST </a:t>
            </a:r>
          </a:p>
        </p:txBody>
      </p:sp>
      <p:sp>
        <p:nvSpPr>
          <p:cNvPr id="298" name="Shape 298"/>
          <p:cNvSpPr/>
          <p:nvPr/>
        </p:nvSpPr>
        <p:spPr>
          <a:xfrm rot="900000">
            <a:off x="5159375" y="1585911"/>
            <a:ext cx="2930525" cy="857250"/>
          </a:xfrm>
          <a:prstGeom prst="rect">
            <a:avLst/>
          </a:prstGeom>
        </p:spPr>
        <p:txBody>
          <a:bodyPr>
            <a:prstTxWarp prst="textPlain"/>
          </a:bodyPr>
          <a:lstStyle/>
          <a:p>
            <a:pPr lvl="0" algn="l"/>
            <a:r>
              <a:rPr b="0" i="0">
                <a:ln cap="flat" cmpd="sng" w="9525">
                  <a:solidFill>
                    <a:srgbClr val="0000FF"/>
                  </a:solidFill>
                  <a:prstDash val="solid"/>
                  <a:miter/>
                  <a:headEnd len="med" w="med" type="none"/>
                  <a:tailEnd len="med" w="med" type="none"/>
                </a:ln>
                <a:solidFill>
                  <a:srgbClr val="0000FF"/>
                </a:solidFill>
                <a:latin typeface="Arial"/>
              </a:rPr>
              <a:t>CLIL </a:t>
            </a:r>
          </a:p>
        </p:txBody>
      </p:sp>
      <p:sp>
        <p:nvSpPr>
          <p:cNvPr id="299" name="Shape 299"/>
          <p:cNvSpPr txBox="1"/>
          <p:nvPr/>
        </p:nvSpPr>
        <p:spPr>
          <a:xfrm>
            <a:off x="6280150" y="6354762"/>
            <a:ext cx="2676525" cy="244474"/>
          </a:xfrm>
          <a:prstGeom prst="rect">
            <a:avLst/>
          </a:prstGeom>
          <a:noFill/>
          <a:ln>
            <a:noFill/>
          </a:ln>
        </p:spPr>
        <p:txBody>
          <a:bodyPr anchorCtr="0" anchor="t" bIns="45700" lIns="91425" rIns="91425" tIns="45700">
            <a:noAutofit/>
          </a:bodyPr>
          <a:lstStyle/>
          <a:p>
            <a:pPr indent="0" lvl="0" marL="0" marR="0" rtl="0" algn="l">
              <a:lnSpc>
                <a:spcPct val="100000"/>
              </a:lnSpc>
              <a:spcBef>
                <a:spcPts val="0"/>
              </a:spcBef>
              <a:spcAft>
                <a:spcPts val="0"/>
              </a:spcAft>
              <a:buClr>
                <a:schemeClr val="dk1"/>
              </a:buClr>
              <a:buSzPct val="25000"/>
              <a:buFont typeface="Verdana"/>
              <a:buNone/>
            </a:pPr>
            <a:r>
              <a:rPr b="0" i="0" lang="en-US" sz="1000" u="sng">
                <a:solidFill>
                  <a:schemeClr val="hlink"/>
                </a:solidFill>
                <a:latin typeface="Verdana"/>
                <a:ea typeface="Verdana"/>
                <a:cs typeface="Verdana"/>
                <a:sym typeface="Verdana"/>
                <a:hlinkClick r:id="rId4"/>
              </a:rPr>
              <a:t>http://uk.youtube.com/watch?v=cZRCKZ_RNq0</a:t>
            </a:r>
          </a:p>
        </p:txBody>
      </p:sp>
      <p:sp>
        <p:nvSpPr>
          <p:cNvPr id="300" name="Shape 300"/>
          <p:cNvSpPr txBox="1"/>
          <p:nvPr/>
        </p:nvSpPr>
        <p:spPr>
          <a:xfrm>
            <a:off x="6732586" y="333375"/>
            <a:ext cx="2232025" cy="457200"/>
          </a:xfrm>
          <a:prstGeom prst="rect">
            <a:avLst/>
          </a:prstGeom>
          <a:solidFill>
            <a:schemeClr val="lt1"/>
          </a:solidFill>
          <a:ln>
            <a:noFill/>
          </a:ln>
        </p:spPr>
        <p:txBody>
          <a:bodyPr anchorCtr="0" anchor="t" bIns="45700" lIns="91425" rIns="91425" tIns="45700">
            <a:noAutofit/>
          </a:bodyPr>
          <a:lstStyle/>
          <a:p>
            <a:pPr indent="0" lvl="0" marL="0" marR="0" rtl="0" algn="l">
              <a:lnSpc>
                <a:spcPct val="100000"/>
              </a:lnSpc>
              <a:spcBef>
                <a:spcPts val="0"/>
              </a:spcBef>
              <a:spcAft>
                <a:spcPts val="0"/>
              </a:spcAft>
              <a:buNone/>
            </a:pPr>
            <a:r>
              <a:t/>
            </a:r>
            <a:endParaRPr b="0" i="0" sz="2400" u="none">
              <a:solidFill>
                <a:schemeClr val="dk1"/>
              </a:solidFill>
              <a:latin typeface="Verdana"/>
              <a:ea typeface="Verdana"/>
              <a:cs typeface="Verdana"/>
              <a:sym typeface="Verdana"/>
            </a:endParaRPr>
          </a:p>
        </p:txBody>
      </p:sp>
      <p:sp>
        <p:nvSpPr>
          <p:cNvPr id="301" name="Shape 301"/>
          <p:cNvSpPr txBox="1"/>
          <p:nvPr/>
        </p:nvSpPr>
        <p:spPr>
          <a:xfrm>
            <a:off x="7812086" y="4365625"/>
            <a:ext cx="1331912" cy="457200"/>
          </a:xfrm>
          <a:prstGeom prst="rect">
            <a:avLst/>
          </a:prstGeom>
          <a:solidFill>
            <a:schemeClr val="lt1"/>
          </a:solidFill>
          <a:ln>
            <a:noFill/>
          </a:ln>
        </p:spPr>
        <p:txBody>
          <a:bodyPr anchorCtr="0" anchor="t" bIns="45700" lIns="91425" rIns="91425" tIns="45700">
            <a:noAutofit/>
          </a:bodyPr>
          <a:lstStyle/>
          <a:p>
            <a:pPr indent="0" lvl="0" marL="0" marR="0" rtl="0" algn="l">
              <a:lnSpc>
                <a:spcPct val="100000"/>
              </a:lnSpc>
              <a:spcBef>
                <a:spcPts val="0"/>
              </a:spcBef>
              <a:spcAft>
                <a:spcPts val="0"/>
              </a:spcAft>
              <a:buNone/>
            </a:pPr>
            <a:r>
              <a:t/>
            </a:r>
            <a:endParaRPr b="0" i="0" sz="2400" u="none">
              <a:solidFill>
                <a:schemeClr val="dk1"/>
              </a:solidFill>
              <a:latin typeface="Verdana"/>
              <a:ea typeface="Verdana"/>
              <a:cs typeface="Verdana"/>
              <a:sym typeface="Verdana"/>
            </a:endParaRPr>
          </a:p>
        </p:txBody>
      </p:sp>
      <p:sp>
        <p:nvSpPr>
          <p:cNvPr id="302" name="Shape 302"/>
          <p:cNvSpPr txBox="1"/>
          <p:nvPr/>
        </p:nvSpPr>
        <p:spPr>
          <a:xfrm>
            <a:off x="1258887" y="4076700"/>
            <a:ext cx="1512886" cy="457200"/>
          </a:xfrm>
          <a:prstGeom prst="rect">
            <a:avLst/>
          </a:prstGeom>
          <a:solidFill>
            <a:schemeClr val="lt1"/>
          </a:solidFill>
          <a:ln>
            <a:noFill/>
          </a:ln>
        </p:spPr>
        <p:txBody>
          <a:bodyPr anchorCtr="0" anchor="t" bIns="45700" lIns="91425" rIns="91425" tIns="45700">
            <a:noAutofit/>
          </a:bodyPr>
          <a:lstStyle/>
          <a:p>
            <a:pPr indent="0" lvl="0" marL="0" marR="0" rtl="0" algn="l">
              <a:lnSpc>
                <a:spcPct val="100000"/>
              </a:lnSpc>
              <a:spcBef>
                <a:spcPts val="0"/>
              </a:spcBef>
              <a:spcAft>
                <a:spcPts val="0"/>
              </a:spcAft>
              <a:buNone/>
            </a:pPr>
            <a:r>
              <a:t/>
            </a:r>
            <a:endParaRPr b="0" i="0" sz="2400" u="none">
              <a:solidFill>
                <a:schemeClr val="dk1"/>
              </a:solidFill>
              <a:latin typeface="Verdana"/>
              <a:ea typeface="Verdana"/>
              <a:cs typeface="Verdana"/>
              <a:sym typeface="Verdana"/>
            </a:endParaRPr>
          </a:p>
        </p:txBody>
      </p:sp>
      <p:sp>
        <p:nvSpPr>
          <p:cNvPr id="303" name="Shape 303"/>
          <p:cNvSpPr txBox="1"/>
          <p:nvPr/>
        </p:nvSpPr>
        <p:spPr>
          <a:xfrm>
            <a:off x="2124075" y="2133600"/>
            <a:ext cx="6659562" cy="3387725"/>
          </a:xfrm>
          <a:prstGeom prst="rect">
            <a:avLst/>
          </a:prstGeom>
          <a:noFill/>
          <a:ln>
            <a:noFill/>
          </a:ln>
        </p:spPr>
        <p:txBody>
          <a:bodyPr anchorCtr="0" anchor="t" bIns="45700" lIns="91425" rIns="91425" tIns="45700">
            <a:noAutofit/>
          </a:bodyPr>
          <a:lstStyle/>
          <a:p>
            <a:pPr indent="0" lvl="1" marL="457200" marR="0" rtl="0" algn="l">
              <a:lnSpc>
                <a:spcPct val="100000"/>
              </a:lnSpc>
              <a:spcBef>
                <a:spcPts val="0"/>
              </a:spcBef>
              <a:spcAft>
                <a:spcPts val="0"/>
              </a:spcAft>
              <a:buClr>
                <a:schemeClr val="dk1"/>
              </a:buClr>
              <a:buFont typeface="Verdana"/>
              <a:buNone/>
            </a:pPr>
            <a:r>
              <a:t/>
            </a:r>
            <a:endParaRPr b="0" i="0" sz="3600" u="none" cap="none" strike="noStrike">
              <a:solidFill>
                <a:srgbClr val="006600"/>
              </a:solidFill>
              <a:latin typeface="Comic Sans MS"/>
              <a:ea typeface="Comic Sans MS"/>
              <a:cs typeface="Comic Sans MS"/>
              <a:sym typeface="Comic Sans MS"/>
            </a:endParaRPr>
          </a:p>
          <a:p>
            <a:pPr indent="0" lvl="1" marL="457200" marR="0" rtl="0" algn="l">
              <a:lnSpc>
                <a:spcPct val="100000"/>
              </a:lnSpc>
              <a:spcBef>
                <a:spcPts val="0"/>
              </a:spcBef>
              <a:spcAft>
                <a:spcPts val="0"/>
              </a:spcAft>
              <a:buClr>
                <a:srgbClr val="000066"/>
              </a:buClr>
              <a:buSzPct val="100000"/>
              <a:buFont typeface="Comic Sans MS"/>
              <a:buChar char="•"/>
            </a:pPr>
            <a:r>
              <a:rPr b="0" i="0" lang="en-US" sz="3600" u="none" cap="none" strike="noStrike">
                <a:solidFill>
                  <a:srgbClr val="000066"/>
                </a:solidFill>
                <a:latin typeface="Comic Sans MS"/>
                <a:ea typeface="Comic Sans MS"/>
                <a:cs typeface="Comic Sans MS"/>
                <a:sym typeface="Comic Sans MS"/>
              </a:rPr>
              <a:t>Primary </a:t>
            </a:r>
          </a:p>
          <a:p>
            <a:pPr indent="0" lvl="1" marL="457200" marR="0" rtl="0" algn="l">
              <a:lnSpc>
                <a:spcPct val="100000"/>
              </a:lnSpc>
              <a:spcBef>
                <a:spcPts val="0"/>
              </a:spcBef>
              <a:spcAft>
                <a:spcPts val="0"/>
              </a:spcAft>
              <a:buClr>
                <a:srgbClr val="006600"/>
              </a:buClr>
              <a:buSzPct val="25000"/>
              <a:buFont typeface="Comic Sans MS"/>
              <a:buNone/>
            </a:pPr>
            <a:r>
              <a:rPr b="0" i="0" lang="en-US" sz="3600" u="none" cap="none" strike="noStrike">
                <a:solidFill>
                  <a:srgbClr val="006600"/>
                </a:solidFill>
                <a:latin typeface="Comic Sans MS"/>
                <a:ea typeface="Comic Sans MS"/>
                <a:cs typeface="Comic Sans MS"/>
                <a:sym typeface="Comic Sans MS"/>
              </a:rPr>
              <a:t>	</a:t>
            </a:r>
            <a:r>
              <a:rPr b="0" i="0" lang="en-US" sz="3600" u="none" cap="none" strike="noStrike">
                <a:solidFill>
                  <a:schemeClr val="dk1"/>
                </a:solidFill>
                <a:latin typeface="Comic Sans MS"/>
                <a:ea typeface="Comic Sans MS"/>
                <a:cs typeface="Comic Sans MS"/>
                <a:sym typeface="Comic Sans MS"/>
              </a:rPr>
              <a:t>Using colour theory</a:t>
            </a:r>
          </a:p>
          <a:p>
            <a:pPr indent="0" lvl="1" marL="457200" marR="0" rtl="0" algn="l">
              <a:lnSpc>
                <a:spcPct val="100000"/>
              </a:lnSpc>
              <a:spcBef>
                <a:spcPts val="0"/>
              </a:spcBef>
              <a:spcAft>
                <a:spcPts val="0"/>
              </a:spcAft>
              <a:buClr>
                <a:schemeClr val="accent2"/>
              </a:buClr>
              <a:buSzPct val="100000"/>
              <a:buFont typeface="Comic Sans MS"/>
              <a:buChar char="•"/>
            </a:pPr>
            <a:r>
              <a:rPr b="0" i="0" lang="en-US" sz="3600" u="none" cap="none" strike="noStrike">
                <a:solidFill>
                  <a:schemeClr val="accent2"/>
                </a:solidFill>
                <a:latin typeface="Comic Sans MS"/>
                <a:ea typeface="Comic Sans MS"/>
                <a:cs typeface="Comic Sans MS"/>
                <a:sym typeface="Comic Sans MS"/>
              </a:rPr>
              <a:t>Secondary</a:t>
            </a:r>
          </a:p>
          <a:p>
            <a:pPr indent="0" lvl="1" marL="457200" marR="0" rtl="0" algn="l">
              <a:lnSpc>
                <a:spcPct val="100000"/>
              </a:lnSpc>
              <a:spcBef>
                <a:spcPts val="0"/>
              </a:spcBef>
              <a:spcAft>
                <a:spcPts val="0"/>
              </a:spcAft>
              <a:buClr>
                <a:srgbClr val="006600"/>
              </a:buClr>
              <a:buSzPct val="25000"/>
              <a:buFont typeface="Comic Sans MS"/>
              <a:buNone/>
            </a:pPr>
            <a:r>
              <a:rPr b="0" i="0" lang="en-US" sz="3600" u="none" cap="none" strike="noStrike">
                <a:solidFill>
                  <a:srgbClr val="006600"/>
                </a:solidFill>
                <a:latin typeface="Comic Sans MS"/>
                <a:ea typeface="Comic Sans MS"/>
                <a:cs typeface="Comic Sans MS"/>
                <a:sym typeface="Comic Sans MS"/>
              </a:rPr>
              <a:t>	</a:t>
            </a:r>
            <a:r>
              <a:rPr b="0" i="0" lang="en-US" sz="3600" u="none" cap="none" strike="noStrike">
                <a:solidFill>
                  <a:schemeClr val="dk1"/>
                </a:solidFill>
                <a:latin typeface="Comic Sans MS"/>
                <a:ea typeface="Comic Sans MS"/>
                <a:cs typeface="Comic Sans MS"/>
                <a:sym typeface="Comic Sans MS"/>
              </a:rPr>
              <a:t>KinderKunst</a:t>
            </a:r>
          </a:p>
          <a:p>
            <a:pPr indent="0" lvl="1" marL="457200" marR="0" rtl="0" algn="l">
              <a:lnSpc>
                <a:spcPct val="100000"/>
              </a:lnSpc>
              <a:spcBef>
                <a:spcPts val="0"/>
              </a:spcBef>
              <a:spcAft>
                <a:spcPts val="0"/>
              </a:spcAft>
              <a:buClr>
                <a:srgbClr val="006600"/>
              </a:buClr>
              <a:buSzPct val="25000"/>
              <a:buFont typeface="Comic Sans MS"/>
              <a:buNone/>
            </a:pPr>
            <a:r>
              <a:rPr b="0" i="0" lang="en-US" sz="3600" u="none" cap="none" strike="noStrike">
                <a:solidFill>
                  <a:srgbClr val="006600"/>
                </a:solidFill>
                <a:latin typeface="Comic Sans MS"/>
                <a:ea typeface="Comic Sans MS"/>
                <a:cs typeface="Comic Sans MS"/>
                <a:sym typeface="Comic Sans MS"/>
              </a:rPr>
              <a:t>	</a:t>
            </a:r>
            <a:r>
              <a:rPr b="0" i="0" lang="en-US" sz="3600" u="none" cap="none" strike="noStrike">
                <a:solidFill>
                  <a:schemeClr val="dk1"/>
                </a:solidFill>
                <a:latin typeface="Comic Sans MS"/>
                <a:ea typeface="Comic Sans MS"/>
                <a:cs typeface="Comic Sans MS"/>
                <a:sym typeface="Comic Sans MS"/>
              </a:rPr>
              <a:t>Who decides?</a:t>
            </a:r>
          </a:p>
        </p:txBody>
      </p:sp>
      <p:sp>
        <p:nvSpPr>
          <p:cNvPr id="304" name="Shape 304"/>
          <p:cNvSpPr txBox="1"/>
          <p:nvPr/>
        </p:nvSpPr>
        <p:spPr>
          <a:xfrm>
            <a:off x="1692275" y="260350"/>
            <a:ext cx="6840537" cy="579436"/>
          </a:xfrm>
          <a:prstGeom prst="rect">
            <a:avLst/>
          </a:prstGeom>
          <a:noFill/>
          <a:ln>
            <a:noFill/>
          </a:ln>
        </p:spPr>
        <p:txBody>
          <a:bodyPr anchorCtr="0" anchor="t" bIns="45700" lIns="91425" rIns="91425" tIns="45700">
            <a:noAutofit/>
          </a:bodyPr>
          <a:lstStyle/>
          <a:p>
            <a:pPr indent="0" lvl="0" marL="0" marR="0" rtl="0" algn="l">
              <a:lnSpc>
                <a:spcPct val="100000"/>
              </a:lnSpc>
              <a:spcBef>
                <a:spcPts val="0"/>
              </a:spcBef>
              <a:spcAft>
                <a:spcPts val="0"/>
              </a:spcAft>
              <a:buClr>
                <a:schemeClr val="dk1"/>
              </a:buClr>
              <a:buSzPct val="25000"/>
              <a:buFont typeface="Comic Sans MS"/>
              <a:buNone/>
            </a:pPr>
            <a:r>
              <a:rPr b="1" i="0" lang="en-US" sz="3200" u="none">
                <a:solidFill>
                  <a:schemeClr val="dk1"/>
                </a:solidFill>
                <a:latin typeface="Comic Sans MS"/>
                <a:ea typeface="Comic Sans MS"/>
                <a:cs typeface="Comic Sans MS"/>
                <a:sym typeface="Comic Sans MS"/>
              </a:rPr>
              <a:t>Tried and Tested Module Ideas</a:t>
            </a:r>
          </a:p>
        </p:txBody>
      </p:sp>
    </p:spTree>
  </p:cSld>
  <p:clrMapOvr>
    <a:masterClrMapping/>
  </p:clrMapOvr>
  <p:transition spd="slow">
    <p:cut/>
  </p:transition>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28" name="Shape 128"/>
        <p:cNvGrpSpPr/>
        <p:nvPr/>
      </p:nvGrpSpPr>
      <p:grpSpPr>
        <a:xfrm>
          <a:off x="0" y="0"/>
          <a:ext cx="0" cy="0"/>
          <a:chOff x="0" y="0"/>
          <a:chExt cx="0" cy="0"/>
        </a:xfrm>
      </p:grpSpPr>
      <p:sp>
        <p:nvSpPr>
          <p:cNvPr id="129" name="Shape 129"/>
          <p:cNvSpPr txBox="1"/>
          <p:nvPr>
            <p:ph type="title"/>
          </p:nvPr>
        </p:nvSpPr>
        <p:spPr>
          <a:xfrm>
            <a:off x="685800" y="609600"/>
            <a:ext cx="7772400" cy="1143000"/>
          </a:xfrm>
          <a:prstGeom prst="rect">
            <a:avLst/>
          </a:prstGeom>
          <a:noFill/>
          <a:ln>
            <a:noFill/>
          </a:ln>
        </p:spPr>
        <p:txBody>
          <a:bodyPr anchorCtr="0" anchor="ctr" bIns="45700" lIns="91425" rIns="91425" tIns="45700">
            <a:noAutofit/>
          </a:bodyPr>
          <a:lstStyle/>
          <a:p>
            <a:pPr indent="0" lvl="0" marL="0" marR="0" rtl="0" algn="ctr">
              <a:lnSpc>
                <a:spcPct val="100000"/>
              </a:lnSpc>
              <a:spcBef>
                <a:spcPts val="0"/>
              </a:spcBef>
              <a:spcAft>
                <a:spcPts val="0"/>
              </a:spcAft>
              <a:buClr>
                <a:schemeClr val="dk2"/>
              </a:buClr>
              <a:buSzPct val="25000"/>
              <a:buFont typeface="Times New Roman"/>
              <a:buNone/>
            </a:pPr>
            <a:br>
              <a:rPr b="0" i="0" lang="en-US" sz="2400" u="none" cap="none" strike="noStrike">
                <a:solidFill>
                  <a:schemeClr val="dk2"/>
                </a:solidFill>
                <a:latin typeface="Times New Roman"/>
                <a:ea typeface="Times New Roman"/>
                <a:cs typeface="Times New Roman"/>
                <a:sym typeface="Times New Roman"/>
              </a:rPr>
            </a:br>
          </a:p>
        </p:txBody>
      </p:sp>
      <p:pic>
        <p:nvPicPr>
          <p:cNvPr id="130" name="Shape 130"/>
          <p:cNvPicPr preferRelativeResize="0"/>
          <p:nvPr>
            <p:ph idx="1" type="body"/>
          </p:nvPr>
        </p:nvPicPr>
        <p:blipFill rotWithShape="1">
          <a:blip r:embed="rId3">
            <a:alphaModFix/>
          </a:blip>
          <a:srcRect b="0" l="0" r="0" t="0"/>
          <a:stretch/>
        </p:blipFill>
        <p:spPr>
          <a:xfrm>
            <a:off x="0" y="4005262"/>
            <a:ext cx="2603499" cy="2852737"/>
          </a:xfrm>
          <a:prstGeom prst="rect">
            <a:avLst/>
          </a:prstGeom>
          <a:noFill/>
          <a:ln>
            <a:noFill/>
          </a:ln>
        </p:spPr>
      </p:pic>
      <p:sp>
        <p:nvSpPr>
          <p:cNvPr id="131" name="Shape 131"/>
          <p:cNvSpPr/>
          <p:nvPr/>
        </p:nvSpPr>
        <p:spPr>
          <a:xfrm rot="-1500000">
            <a:off x="1258887" y="2133599"/>
            <a:ext cx="2447924" cy="3240087"/>
          </a:xfrm>
          <a:prstGeom prst="rect">
            <a:avLst/>
          </a:prstGeom>
        </p:spPr>
        <p:txBody>
          <a:bodyPr>
            <a:prstTxWarp prst="textPlain"/>
          </a:bodyPr>
          <a:lstStyle/>
          <a:p>
            <a:pPr lvl="0" algn="l"/>
            <a:r>
              <a:rPr b="0" i="0">
                <a:ln cap="flat" cmpd="sng" w="9525">
                  <a:solidFill>
                    <a:srgbClr val="000000"/>
                  </a:solidFill>
                  <a:prstDash val="solid"/>
                  <a:miter/>
                  <a:headEnd len="med" w="med" type="none"/>
                  <a:tailEnd len="med" w="med" type="none"/>
                </a:ln>
                <a:solidFill>
                  <a:srgbClr val="000000"/>
                </a:solidFill>
                <a:latin typeface="Arial"/>
              </a:rPr>
              <a:t>KUNST </a:t>
            </a:r>
          </a:p>
        </p:txBody>
      </p:sp>
      <p:sp>
        <p:nvSpPr>
          <p:cNvPr id="132" name="Shape 132"/>
          <p:cNvSpPr/>
          <p:nvPr/>
        </p:nvSpPr>
        <p:spPr>
          <a:xfrm rot="-2220000">
            <a:off x="3708399" y="908050"/>
            <a:ext cx="2017712" cy="1092200"/>
          </a:xfrm>
          <a:prstGeom prst="rect">
            <a:avLst/>
          </a:prstGeom>
        </p:spPr>
        <p:txBody>
          <a:bodyPr>
            <a:prstTxWarp prst="textPlain"/>
          </a:bodyPr>
          <a:lstStyle/>
          <a:p>
            <a:pPr lvl="0" algn="l"/>
            <a:r>
              <a:rPr b="0" i="0">
                <a:ln cap="flat" cmpd="sng" w="9525">
                  <a:solidFill>
                    <a:srgbClr val="0000FF"/>
                  </a:solidFill>
                  <a:prstDash val="solid"/>
                  <a:miter/>
                  <a:headEnd len="med" w="med" type="none"/>
                  <a:tailEnd len="med" w="med" type="none"/>
                </a:ln>
                <a:solidFill>
                  <a:srgbClr val="0000FF"/>
                </a:solidFill>
                <a:latin typeface="Arial"/>
              </a:rPr>
              <a:t>CLIL </a:t>
            </a:r>
          </a:p>
        </p:txBody>
      </p:sp>
      <p:sp>
        <p:nvSpPr>
          <p:cNvPr id="133" name="Shape 133"/>
          <p:cNvSpPr txBox="1"/>
          <p:nvPr/>
        </p:nvSpPr>
        <p:spPr>
          <a:xfrm>
            <a:off x="6280150" y="6354762"/>
            <a:ext cx="2676525" cy="244474"/>
          </a:xfrm>
          <a:prstGeom prst="rect">
            <a:avLst/>
          </a:prstGeom>
          <a:noFill/>
          <a:ln>
            <a:noFill/>
          </a:ln>
        </p:spPr>
        <p:txBody>
          <a:bodyPr anchorCtr="0" anchor="t" bIns="45700" lIns="91425" rIns="91425" tIns="45700">
            <a:noAutofit/>
          </a:bodyPr>
          <a:lstStyle/>
          <a:p>
            <a:pPr indent="0" lvl="0" marL="0" marR="0" rtl="0" algn="l">
              <a:lnSpc>
                <a:spcPct val="100000"/>
              </a:lnSpc>
              <a:spcBef>
                <a:spcPts val="0"/>
              </a:spcBef>
              <a:spcAft>
                <a:spcPts val="0"/>
              </a:spcAft>
              <a:buClr>
                <a:schemeClr val="dk1"/>
              </a:buClr>
              <a:buSzPct val="25000"/>
              <a:buFont typeface="Verdana"/>
              <a:buNone/>
            </a:pPr>
            <a:r>
              <a:rPr b="0" i="0" lang="en-US" sz="1000" u="sng">
                <a:solidFill>
                  <a:schemeClr val="hlink"/>
                </a:solidFill>
                <a:latin typeface="Verdana"/>
                <a:ea typeface="Verdana"/>
                <a:cs typeface="Verdana"/>
                <a:sym typeface="Verdana"/>
                <a:hlinkClick r:id="rId4"/>
              </a:rPr>
              <a:t>http://uk.youtube.com/watch?v=cZRCKZ_RNq0</a:t>
            </a:r>
          </a:p>
        </p:txBody>
      </p:sp>
      <p:sp>
        <p:nvSpPr>
          <p:cNvPr id="134" name="Shape 134"/>
          <p:cNvSpPr txBox="1"/>
          <p:nvPr/>
        </p:nvSpPr>
        <p:spPr>
          <a:xfrm>
            <a:off x="6732586" y="333375"/>
            <a:ext cx="2232025" cy="457200"/>
          </a:xfrm>
          <a:prstGeom prst="rect">
            <a:avLst/>
          </a:prstGeom>
          <a:solidFill>
            <a:schemeClr val="lt1"/>
          </a:solidFill>
          <a:ln>
            <a:noFill/>
          </a:ln>
        </p:spPr>
        <p:txBody>
          <a:bodyPr anchorCtr="0" anchor="t" bIns="45700" lIns="91425" rIns="91425" tIns="45700">
            <a:noAutofit/>
          </a:bodyPr>
          <a:lstStyle/>
          <a:p>
            <a:pPr indent="0" lvl="0" marL="0" marR="0" rtl="0" algn="l">
              <a:lnSpc>
                <a:spcPct val="100000"/>
              </a:lnSpc>
              <a:spcBef>
                <a:spcPts val="0"/>
              </a:spcBef>
              <a:spcAft>
                <a:spcPts val="0"/>
              </a:spcAft>
              <a:buNone/>
            </a:pPr>
            <a:r>
              <a:t/>
            </a:r>
            <a:endParaRPr b="0" i="0" sz="2400" u="none">
              <a:solidFill>
                <a:schemeClr val="dk1"/>
              </a:solidFill>
              <a:latin typeface="Verdana"/>
              <a:ea typeface="Verdana"/>
              <a:cs typeface="Verdana"/>
              <a:sym typeface="Verdana"/>
            </a:endParaRPr>
          </a:p>
        </p:txBody>
      </p:sp>
      <p:sp>
        <p:nvSpPr>
          <p:cNvPr id="135" name="Shape 135"/>
          <p:cNvSpPr txBox="1"/>
          <p:nvPr/>
        </p:nvSpPr>
        <p:spPr>
          <a:xfrm>
            <a:off x="7812086" y="4365625"/>
            <a:ext cx="1331912" cy="457200"/>
          </a:xfrm>
          <a:prstGeom prst="rect">
            <a:avLst/>
          </a:prstGeom>
          <a:solidFill>
            <a:schemeClr val="lt1"/>
          </a:solidFill>
          <a:ln>
            <a:noFill/>
          </a:ln>
        </p:spPr>
        <p:txBody>
          <a:bodyPr anchorCtr="0" anchor="t" bIns="45700" lIns="91425" rIns="91425" tIns="45700">
            <a:noAutofit/>
          </a:bodyPr>
          <a:lstStyle/>
          <a:p>
            <a:pPr indent="0" lvl="0" marL="0" marR="0" rtl="0" algn="l">
              <a:lnSpc>
                <a:spcPct val="100000"/>
              </a:lnSpc>
              <a:spcBef>
                <a:spcPts val="0"/>
              </a:spcBef>
              <a:spcAft>
                <a:spcPts val="0"/>
              </a:spcAft>
              <a:buNone/>
            </a:pPr>
            <a:r>
              <a:t/>
            </a:r>
            <a:endParaRPr b="0" i="0" sz="2400" u="none">
              <a:solidFill>
                <a:schemeClr val="dk1"/>
              </a:solidFill>
              <a:latin typeface="Verdana"/>
              <a:ea typeface="Verdana"/>
              <a:cs typeface="Verdana"/>
              <a:sym typeface="Verdana"/>
            </a:endParaRPr>
          </a:p>
        </p:txBody>
      </p:sp>
      <p:sp>
        <p:nvSpPr>
          <p:cNvPr id="136" name="Shape 136"/>
          <p:cNvSpPr txBox="1"/>
          <p:nvPr/>
        </p:nvSpPr>
        <p:spPr>
          <a:xfrm>
            <a:off x="1258887" y="4076700"/>
            <a:ext cx="1512886" cy="457200"/>
          </a:xfrm>
          <a:prstGeom prst="rect">
            <a:avLst/>
          </a:prstGeom>
          <a:solidFill>
            <a:schemeClr val="lt1"/>
          </a:solidFill>
          <a:ln>
            <a:noFill/>
          </a:ln>
        </p:spPr>
        <p:txBody>
          <a:bodyPr anchorCtr="0" anchor="t" bIns="45700" lIns="91425" rIns="91425" tIns="45700">
            <a:noAutofit/>
          </a:bodyPr>
          <a:lstStyle/>
          <a:p>
            <a:pPr indent="0" lvl="0" marL="0" marR="0" rtl="0" algn="l">
              <a:lnSpc>
                <a:spcPct val="100000"/>
              </a:lnSpc>
              <a:spcBef>
                <a:spcPts val="0"/>
              </a:spcBef>
              <a:spcAft>
                <a:spcPts val="0"/>
              </a:spcAft>
              <a:buNone/>
            </a:pPr>
            <a:r>
              <a:t/>
            </a:r>
            <a:endParaRPr b="0" i="0" sz="2400" u="none">
              <a:solidFill>
                <a:schemeClr val="dk1"/>
              </a:solidFill>
              <a:latin typeface="Verdana"/>
              <a:ea typeface="Verdana"/>
              <a:cs typeface="Verdana"/>
              <a:sym typeface="Verdana"/>
            </a:endParaRPr>
          </a:p>
        </p:txBody>
      </p:sp>
      <p:sp>
        <p:nvSpPr>
          <p:cNvPr id="137" name="Shape 137"/>
          <p:cNvSpPr txBox="1"/>
          <p:nvPr/>
        </p:nvSpPr>
        <p:spPr>
          <a:xfrm>
            <a:off x="1908175" y="2708275"/>
            <a:ext cx="7488236" cy="3019424"/>
          </a:xfrm>
          <a:prstGeom prst="rect">
            <a:avLst/>
          </a:prstGeom>
          <a:noFill/>
          <a:ln>
            <a:noFill/>
          </a:ln>
        </p:spPr>
        <p:txBody>
          <a:bodyPr anchorCtr="0" anchor="t" bIns="45700" lIns="91425" rIns="91425" tIns="45700">
            <a:noAutofit/>
          </a:bodyPr>
          <a:lstStyle/>
          <a:p>
            <a:pPr indent="0" lvl="2" marL="914400" marR="0" rtl="0" algn="l">
              <a:lnSpc>
                <a:spcPct val="100000"/>
              </a:lnSpc>
              <a:spcBef>
                <a:spcPts val="0"/>
              </a:spcBef>
              <a:spcAft>
                <a:spcPts val="0"/>
              </a:spcAft>
              <a:buClr>
                <a:srgbClr val="006600"/>
              </a:buClr>
              <a:buSzPct val="25000"/>
              <a:buFont typeface="Comic Sans MS"/>
              <a:buNone/>
            </a:pPr>
            <a:r>
              <a:rPr b="0" i="0" lang="en-US" sz="2800" u="none" cap="none" strike="noStrike">
                <a:solidFill>
                  <a:srgbClr val="006600"/>
                </a:solidFill>
                <a:latin typeface="Comic Sans MS"/>
                <a:ea typeface="Comic Sans MS"/>
                <a:cs typeface="Comic Sans MS"/>
                <a:sym typeface="Comic Sans MS"/>
              </a:rPr>
              <a:t>So what is CLIL?</a:t>
            </a:r>
          </a:p>
          <a:p>
            <a:pPr indent="0" lvl="1" marL="457200" marR="0" rtl="0" algn="l">
              <a:lnSpc>
                <a:spcPct val="100000"/>
              </a:lnSpc>
              <a:spcBef>
                <a:spcPts val="0"/>
              </a:spcBef>
              <a:spcAft>
                <a:spcPts val="0"/>
              </a:spcAft>
              <a:buClr>
                <a:srgbClr val="006600"/>
              </a:buClr>
              <a:buSzPct val="25000"/>
              <a:buFont typeface="Comic Sans MS"/>
              <a:buNone/>
            </a:pPr>
            <a:r>
              <a:rPr b="0" i="0" lang="en-US" sz="2800" u="none" cap="none" strike="noStrike">
                <a:solidFill>
                  <a:srgbClr val="006600"/>
                </a:solidFill>
                <a:latin typeface="Comic Sans MS"/>
                <a:ea typeface="Comic Sans MS"/>
                <a:cs typeface="Comic Sans MS"/>
                <a:sym typeface="Comic Sans MS"/>
              </a:rPr>
              <a:t>	How can CLIL promote Curriculum </a:t>
            </a:r>
          </a:p>
          <a:p>
            <a:pPr indent="0" lvl="1" marL="457200" marR="0" rtl="0" algn="l">
              <a:lnSpc>
                <a:spcPct val="100000"/>
              </a:lnSpc>
              <a:spcBef>
                <a:spcPts val="0"/>
              </a:spcBef>
              <a:spcAft>
                <a:spcPts val="0"/>
              </a:spcAft>
              <a:buClr>
                <a:srgbClr val="006600"/>
              </a:buClr>
              <a:buSzPct val="25000"/>
              <a:buFont typeface="Comic Sans MS"/>
              <a:buNone/>
            </a:pPr>
            <a:r>
              <a:rPr b="0" i="0" lang="en-US" sz="2800" u="none" cap="none" strike="noStrike">
                <a:solidFill>
                  <a:srgbClr val="006600"/>
                </a:solidFill>
                <a:latin typeface="Comic Sans MS"/>
                <a:ea typeface="Comic Sans MS"/>
                <a:cs typeface="Comic Sans MS"/>
                <a:sym typeface="Comic Sans MS"/>
              </a:rPr>
              <a:t>	for Excellence?</a:t>
            </a:r>
          </a:p>
          <a:p>
            <a:pPr indent="0" lvl="1" marL="457200" marR="0" rtl="0" algn="l">
              <a:lnSpc>
                <a:spcPct val="100000"/>
              </a:lnSpc>
              <a:spcBef>
                <a:spcPts val="0"/>
              </a:spcBef>
              <a:spcAft>
                <a:spcPts val="0"/>
              </a:spcAft>
              <a:buClr>
                <a:srgbClr val="006600"/>
              </a:buClr>
              <a:buSzPct val="25000"/>
              <a:buFont typeface="Comic Sans MS"/>
              <a:buNone/>
            </a:pPr>
            <a:r>
              <a:rPr b="0" i="0" lang="en-US" sz="2800" u="none" cap="none" strike="noStrike">
                <a:solidFill>
                  <a:srgbClr val="006600"/>
                </a:solidFill>
                <a:latin typeface="Comic Sans MS"/>
                <a:ea typeface="Comic Sans MS"/>
                <a:cs typeface="Comic Sans MS"/>
                <a:sym typeface="Comic Sans MS"/>
              </a:rPr>
              <a:t>	Linking Expressive Arts &amp; MFL</a:t>
            </a:r>
          </a:p>
          <a:p>
            <a:pPr indent="0" lvl="1" marL="457200" marR="0" rtl="0" algn="l">
              <a:lnSpc>
                <a:spcPct val="100000"/>
              </a:lnSpc>
              <a:spcBef>
                <a:spcPts val="0"/>
              </a:spcBef>
              <a:spcAft>
                <a:spcPts val="0"/>
              </a:spcAft>
              <a:buClr>
                <a:srgbClr val="006600"/>
              </a:buClr>
              <a:buSzPct val="25000"/>
              <a:buFont typeface="Comic Sans MS"/>
              <a:buNone/>
            </a:pPr>
            <a:r>
              <a:rPr b="0" i="0" lang="en-US" sz="2800" u="none" cap="none" strike="noStrike">
                <a:solidFill>
                  <a:srgbClr val="006600"/>
                </a:solidFill>
                <a:latin typeface="Comic Sans MS"/>
                <a:ea typeface="Comic Sans MS"/>
                <a:cs typeface="Comic Sans MS"/>
                <a:sym typeface="Comic Sans MS"/>
              </a:rPr>
              <a:t>	Examples of CLIL </a:t>
            </a:r>
          </a:p>
          <a:p>
            <a:pPr indent="0" lvl="1" marL="457200" marR="0" rtl="0" algn="l">
              <a:lnSpc>
                <a:spcPct val="100000"/>
              </a:lnSpc>
              <a:spcBef>
                <a:spcPts val="0"/>
              </a:spcBef>
              <a:spcAft>
                <a:spcPts val="0"/>
              </a:spcAft>
              <a:buClr>
                <a:srgbClr val="006600"/>
              </a:buClr>
              <a:buSzPct val="25000"/>
              <a:buFont typeface="Comic Sans MS"/>
              <a:buNone/>
            </a:pPr>
            <a:r>
              <a:rPr b="0" i="0" lang="en-US" sz="2800" u="none" cap="none" strike="noStrike">
                <a:solidFill>
                  <a:srgbClr val="006600"/>
                </a:solidFill>
                <a:latin typeface="Comic Sans MS"/>
                <a:ea typeface="Comic Sans MS"/>
                <a:cs typeface="Comic Sans MS"/>
                <a:sym typeface="Comic Sans MS"/>
              </a:rPr>
              <a:t>	Getting started…….</a:t>
            </a:r>
          </a:p>
          <a:p>
            <a:pPr indent="0" lvl="0" marL="0" marR="0" rtl="0" algn="l">
              <a:lnSpc>
                <a:spcPct val="100000"/>
              </a:lnSpc>
              <a:spcBef>
                <a:spcPts val="0"/>
              </a:spcBef>
              <a:spcAft>
                <a:spcPts val="0"/>
              </a:spcAft>
              <a:buNone/>
            </a:pPr>
            <a:r>
              <a:t/>
            </a:r>
            <a:endParaRPr b="0" i="0" sz="2800" u="none" cap="none" strike="noStrike">
              <a:solidFill>
                <a:srgbClr val="006600"/>
              </a:solidFill>
              <a:latin typeface="Comic Sans MS"/>
              <a:ea typeface="Comic Sans MS"/>
              <a:cs typeface="Comic Sans MS"/>
              <a:sym typeface="Comic Sans MS"/>
            </a:endParaRPr>
          </a:p>
        </p:txBody>
      </p:sp>
    </p:spTree>
  </p:cSld>
  <p:clrMapOvr>
    <a:masterClrMapping/>
  </p:clrMapOvr>
  <p:transition spd="slow">
    <p:cut/>
  </p:transition>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308" name="Shape 308"/>
        <p:cNvGrpSpPr/>
        <p:nvPr/>
      </p:nvGrpSpPr>
      <p:grpSpPr>
        <a:xfrm>
          <a:off x="0" y="0"/>
          <a:ext cx="0" cy="0"/>
          <a:chOff x="0" y="0"/>
          <a:chExt cx="0" cy="0"/>
        </a:xfrm>
      </p:grpSpPr>
      <p:sp>
        <p:nvSpPr>
          <p:cNvPr id="309" name="Shape 309"/>
          <p:cNvSpPr txBox="1"/>
          <p:nvPr>
            <p:ph type="title"/>
          </p:nvPr>
        </p:nvSpPr>
        <p:spPr>
          <a:xfrm>
            <a:off x="685800" y="609600"/>
            <a:ext cx="7772400" cy="1143000"/>
          </a:xfrm>
          <a:prstGeom prst="rect">
            <a:avLst/>
          </a:prstGeom>
          <a:noFill/>
          <a:ln>
            <a:noFill/>
          </a:ln>
        </p:spPr>
        <p:txBody>
          <a:bodyPr anchorCtr="0" anchor="ctr" bIns="45700" lIns="91425" rIns="91425" tIns="45700">
            <a:noAutofit/>
          </a:bodyPr>
          <a:lstStyle/>
          <a:p>
            <a:pPr indent="0" lvl="0" marL="0" marR="0" rtl="0" algn="ctr">
              <a:lnSpc>
                <a:spcPct val="100000"/>
              </a:lnSpc>
              <a:spcBef>
                <a:spcPts val="0"/>
              </a:spcBef>
              <a:spcAft>
                <a:spcPts val="0"/>
              </a:spcAft>
              <a:buClr>
                <a:schemeClr val="dk2"/>
              </a:buClr>
              <a:buSzPct val="25000"/>
              <a:buFont typeface="Verdana"/>
              <a:buNone/>
            </a:pPr>
            <a:r>
              <a:rPr b="0" i="0" lang="en-US" sz="3600" u="none" cap="none" strike="noStrike">
                <a:solidFill>
                  <a:schemeClr val="dk2"/>
                </a:solidFill>
                <a:latin typeface="Verdana"/>
                <a:ea typeface="Verdana"/>
                <a:cs typeface="Verdana"/>
                <a:sym typeface="Verdana"/>
              </a:rPr>
              <a:t>Ausstellung fuer Kinder</a:t>
            </a:r>
            <a:r>
              <a:rPr b="0" i="0" lang="en-US" sz="4400" u="none" cap="none" strike="noStrike">
                <a:solidFill>
                  <a:schemeClr val="dk2"/>
                </a:solidFill>
                <a:latin typeface="Times New Roman"/>
                <a:ea typeface="Times New Roman"/>
                <a:cs typeface="Times New Roman"/>
                <a:sym typeface="Times New Roman"/>
              </a:rPr>
              <a:t> </a:t>
            </a:r>
          </a:p>
        </p:txBody>
      </p:sp>
      <p:sp>
        <p:nvSpPr>
          <p:cNvPr id="310" name="Shape 310"/>
          <p:cNvSpPr txBox="1"/>
          <p:nvPr>
            <p:ph idx="1" type="body"/>
          </p:nvPr>
        </p:nvSpPr>
        <p:spPr>
          <a:xfrm>
            <a:off x="685800" y="1981200"/>
            <a:ext cx="6694486" cy="4114800"/>
          </a:xfrm>
          <a:prstGeom prst="rect">
            <a:avLst/>
          </a:prstGeom>
          <a:noFill/>
          <a:ln>
            <a:noFill/>
          </a:ln>
        </p:spPr>
        <p:txBody>
          <a:bodyPr anchorCtr="0" anchor="t" bIns="45700" lIns="91425" rIns="91425" tIns="45700">
            <a:noAutofit/>
          </a:bodyPr>
          <a:lstStyle/>
          <a:p>
            <a:pPr indent="-342900" lvl="0" marL="342900" marR="0" rtl="0" algn="l">
              <a:lnSpc>
                <a:spcPct val="100000"/>
              </a:lnSpc>
              <a:spcBef>
                <a:spcPts val="0"/>
              </a:spcBef>
              <a:spcAft>
                <a:spcPts val="0"/>
              </a:spcAft>
              <a:buClr>
                <a:schemeClr val="dk1"/>
              </a:buClr>
              <a:buSzPct val="25000"/>
              <a:buFont typeface="Times New Roman"/>
              <a:buNone/>
            </a:pPr>
            <a:r>
              <a:rPr b="0" i="0" lang="en-US" sz="3200" u="none" cap="none" strike="noStrike">
                <a:solidFill>
                  <a:schemeClr val="dk1"/>
                </a:solidFill>
                <a:latin typeface="Times New Roman"/>
                <a:ea typeface="Times New Roman"/>
                <a:cs typeface="Times New Roman"/>
                <a:sym typeface="Times New Roman"/>
              </a:rPr>
              <a:t>	</a:t>
            </a:r>
            <a:r>
              <a:rPr b="0" i="0" lang="en-US" sz="2000" u="none" cap="none" strike="noStrike">
                <a:solidFill>
                  <a:schemeClr val="dk1"/>
                </a:solidFill>
                <a:latin typeface="Verdana"/>
                <a:ea typeface="Verdana"/>
                <a:cs typeface="Verdana"/>
                <a:sym typeface="Verdana"/>
              </a:rPr>
              <a:t>	</a:t>
            </a:r>
          </a:p>
          <a:p>
            <a:pPr indent="-342900" lvl="0" marL="342900" marR="0" rtl="0" algn="l">
              <a:lnSpc>
                <a:spcPct val="100000"/>
              </a:lnSpc>
              <a:spcBef>
                <a:spcPts val="400"/>
              </a:spcBef>
              <a:spcAft>
                <a:spcPts val="0"/>
              </a:spcAft>
              <a:buClr>
                <a:schemeClr val="dk1"/>
              </a:buClr>
              <a:buSzPct val="25000"/>
              <a:buFont typeface="Times New Roman"/>
              <a:buNone/>
            </a:pPr>
            <a:r>
              <a:t/>
            </a:r>
            <a:endParaRPr b="0" i="0" sz="2000" u="none" cap="none" strike="noStrike">
              <a:solidFill>
                <a:schemeClr val="dk1"/>
              </a:solidFill>
              <a:latin typeface="Verdana"/>
              <a:ea typeface="Verdana"/>
              <a:cs typeface="Verdana"/>
              <a:sym typeface="Verdana"/>
            </a:endParaRPr>
          </a:p>
          <a:p>
            <a:pPr indent="-342900" lvl="0" marL="342900" marR="0" rtl="0" algn="l">
              <a:lnSpc>
                <a:spcPct val="100000"/>
              </a:lnSpc>
              <a:spcBef>
                <a:spcPts val="400"/>
              </a:spcBef>
              <a:spcAft>
                <a:spcPts val="0"/>
              </a:spcAft>
              <a:buClr>
                <a:schemeClr val="dk1"/>
              </a:buClr>
              <a:buSzPct val="25000"/>
              <a:buFont typeface="Times New Roman"/>
              <a:buNone/>
            </a:pPr>
            <a:r>
              <a:t/>
            </a:r>
            <a:endParaRPr b="0" i="0" sz="2000" u="none" cap="none" strike="noStrike">
              <a:solidFill>
                <a:schemeClr val="dk1"/>
              </a:solidFill>
              <a:latin typeface="Verdana"/>
              <a:ea typeface="Verdana"/>
              <a:cs typeface="Verdana"/>
              <a:sym typeface="Verdana"/>
            </a:endParaRPr>
          </a:p>
          <a:p>
            <a:pPr indent="-342900" lvl="0" marL="342900" marR="0" rtl="0" algn="l">
              <a:lnSpc>
                <a:spcPct val="100000"/>
              </a:lnSpc>
              <a:spcBef>
                <a:spcPts val="400"/>
              </a:spcBef>
              <a:spcAft>
                <a:spcPts val="0"/>
              </a:spcAft>
              <a:buClr>
                <a:schemeClr val="dk1"/>
              </a:buClr>
              <a:buSzPct val="25000"/>
              <a:buFont typeface="Times New Roman"/>
              <a:buNone/>
            </a:pPr>
            <a:r>
              <a:t/>
            </a:r>
            <a:endParaRPr b="0" i="0" sz="2000" u="none" cap="none" strike="noStrike">
              <a:solidFill>
                <a:schemeClr val="dk1"/>
              </a:solidFill>
              <a:latin typeface="Verdana"/>
              <a:ea typeface="Verdana"/>
              <a:cs typeface="Verdana"/>
              <a:sym typeface="Verdana"/>
            </a:endParaRPr>
          </a:p>
          <a:p>
            <a:pPr indent="-342900" lvl="0" marL="342900" marR="0" rtl="0" algn="l">
              <a:lnSpc>
                <a:spcPct val="100000"/>
              </a:lnSpc>
              <a:spcBef>
                <a:spcPts val="400"/>
              </a:spcBef>
              <a:spcAft>
                <a:spcPts val="0"/>
              </a:spcAft>
              <a:buClr>
                <a:schemeClr val="dk1"/>
              </a:buClr>
              <a:buSzPct val="25000"/>
              <a:buFont typeface="Verdana"/>
              <a:buNone/>
            </a:pPr>
            <a:r>
              <a:rPr b="0" i="0" lang="en-US" sz="2000" u="none" cap="none" strike="noStrike">
                <a:solidFill>
                  <a:schemeClr val="dk1"/>
                </a:solidFill>
                <a:latin typeface="Verdana"/>
                <a:ea typeface="Verdana"/>
                <a:cs typeface="Verdana"/>
                <a:sym typeface="Verdana"/>
              </a:rPr>
              <a:t>		</a:t>
            </a:r>
          </a:p>
          <a:p>
            <a:pPr indent="-342900" lvl="0" marL="342900" marR="0" rtl="0" algn="l">
              <a:lnSpc>
                <a:spcPct val="100000"/>
              </a:lnSpc>
              <a:spcBef>
                <a:spcPts val="400"/>
              </a:spcBef>
              <a:spcAft>
                <a:spcPts val="0"/>
              </a:spcAft>
              <a:buClr>
                <a:schemeClr val="dk1"/>
              </a:buClr>
              <a:buSzPct val="25000"/>
              <a:buFont typeface="Times New Roman"/>
              <a:buNone/>
            </a:pPr>
            <a:r>
              <a:t/>
            </a:r>
            <a:endParaRPr b="0" i="0" sz="2000" u="none" cap="none" strike="noStrike">
              <a:solidFill>
                <a:schemeClr val="dk1"/>
              </a:solidFill>
              <a:latin typeface="Verdana"/>
              <a:ea typeface="Verdana"/>
              <a:cs typeface="Verdana"/>
              <a:sym typeface="Verdana"/>
            </a:endParaRPr>
          </a:p>
          <a:p>
            <a:pPr indent="-342900" lvl="0" marL="342900" marR="0" rtl="0" algn="l">
              <a:lnSpc>
                <a:spcPct val="100000"/>
              </a:lnSpc>
              <a:spcBef>
                <a:spcPts val="400"/>
              </a:spcBef>
              <a:spcAft>
                <a:spcPts val="0"/>
              </a:spcAft>
              <a:buClr>
                <a:schemeClr val="dk1"/>
              </a:buClr>
              <a:buSzPct val="25000"/>
              <a:buFont typeface="Times New Roman"/>
              <a:buNone/>
            </a:pPr>
            <a:r>
              <a:t/>
            </a:r>
            <a:endParaRPr b="0" i="0" sz="2000" u="none" cap="none" strike="noStrike">
              <a:solidFill>
                <a:schemeClr val="dk1"/>
              </a:solidFill>
              <a:latin typeface="Verdana"/>
              <a:ea typeface="Verdana"/>
              <a:cs typeface="Verdana"/>
              <a:sym typeface="Verdana"/>
            </a:endParaRPr>
          </a:p>
          <a:p>
            <a:pPr indent="-342900" lvl="0" marL="342900" marR="0" rtl="0" algn="l">
              <a:lnSpc>
                <a:spcPct val="100000"/>
              </a:lnSpc>
              <a:spcBef>
                <a:spcPts val="400"/>
              </a:spcBef>
              <a:spcAft>
                <a:spcPts val="0"/>
              </a:spcAft>
              <a:buClr>
                <a:schemeClr val="dk1"/>
              </a:buClr>
              <a:buSzPct val="25000"/>
              <a:buFont typeface="Times New Roman"/>
              <a:buNone/>
            </a:pPr>
            <a:r>
              <a:t/>
            </a:r>
            <a:endParaRPr b="0" i="0" sz="2000" u="none" cap="none" strike="noStrike">
              <a:solidFill>
                <a:schemeClr val="dk1"/>
              </a:solidFill>
              <a:latin typeface="Verdana"/>
              <a:ea typeface="Verdana"/>
              <a:cs typeface="Verdana"/>
              <a:sym typeface="Verdana"/>
            </a:endParaRPr>
          </a:p>
          <a:p>
            <a:pPr indent="-342900" lvl="0" marL="342900" marR="0" rtl="0" algn="l">
              <a:lnSpc>
                <a:spcPct val="100000"/>
              </a:lnSpc>
              <a:spcBef>
                <a:spcPts val="400"/>
              </a:spcBef>
              <a:spcAft>
                <a:spcPts val="0"/>
              </a:spcAft>
              <a:buClr>
                <a:schemeClr val="dk1"/>
              </a:buClr>
              <a:buSzPct val="25000"/>
              <a:buFont typeface="Verdana"/>
              <a:buNone/>
            </a:pPr>
            <a:r>
              <a:rPr b="0" i="0" lang="en-US" sz="2000" u="none" cap="none" strike="noStrike">
                <a:solidFill>
                  <a:schemeClr val="dk1"/>
                </a:solidFill>
                <a:latin typeface="Verdana"/>
                <a:ea typeface="Verdana"/>
                <a:cs typeface="Verdana"/>
                <a:sym typeface="Verdana"/>
              </a:rPr>
              <a:t>	</a:t>
            </a:r>
            <a:r>
              <a:rPr b="0" i="0" lang="en-US" sz="1400" u="sng" cap="none" strike="noStrike">
                <a:solidFill>
                  <a:schemeClr val="hlink"/>
                </a:solidFill>
                <a:latin typeface="Times New Roman"/>
                <a:ea typeface="Times New Roman"/>
                <a:cs typeface="Times New Roman"/>
                <a:sym typeface="Times New Roman"/>
                <a:hlinkClick r:id="rId3"/>
              </a:rPr>
              <a:t>http://www.youtube.com/watch?v=rEroJSYjDwo</a:t>
            </a:r>
          </a:p>
          <a:p>
            <a:pPr indent="-342900" lvl="0" marL="342900" marR="0" rtl="0" algn="l">
              <a:lnSpc>
                <a:spcPct val="100000"/>
              </a:lnSpc>
              <a:spcBef>
                <a:spcPts val="280"/>
              </a:spcBef>
              <a:spcAft>
                <a:spcPts val="0"/>
              </a:spcAft>
              <a:buClr>
                <a:schemeClr val="dk1"/>
              </a:buClr>
              <a:buSzPct val="25000"/>
              <a:buFont typeface="Verdana"/>
              <a:buNone/>
            </a:pPr>
            <a:r>
              <a:rPr b="0" i="0" lang="en-US" sz="1400" u="none" cap="none" strike="noStrike">
                <a:solidFill>
                  <a:schemeClr val="dk1"/>
                </a:solidFill>
                <a:latin typeface="Verdana"/>
                <a:ea typeface="Verdana"/>
                <a:cs typeface="Verdana"/>
                <a:sym typeface="Verdana"/>
              </a:rPr>
              <a:t> 	</a:t>
            </a:r>
            <a:r>
              <a:rPr b="0" i="0" lang="en-US" sz="1400" u="sng" cap="none" strike="noStrike">
                <a:solidFill>
                  <a:schemeClr val="hlink"/>
                </a:solidFill>
                <a:latin typeface="Times New Roman"/>
                <a:ea typeface="Times New Roman"/>
                <a:cs typeface="Times New Roman"/>
                <a:sym typeface="Times New Roman"/>
                <a:hlinkClick r:id="rId4"/>
              </a:rPr>
              <a:t>http://www.youtube.com/watch?v=mZjidAomAvc&amp;feature=related</a:t>
            </a:r>
          </a:p>
          <a:p>
            <a:pPr indent="-342900" lvl="0" marL="342900" marR="0" rtl="0" algn="l">
              <a:lnSpc>
                <a:spcPct val="100000"/>
              </a:lnSpc>
              <a:spcBef>
                <a:spcPts val="280"/>
              </a:spcBef>
              <a:spcAft>
                <a:spcPts val="0"/>
              </a:spcAft>
              <a:buClr>
                <a:schemeClr val="dk1"/>
              </a:buClr>
              <a:buSzPct val="25000"/>
              <a:buFont typeface="Verdana"/>
              <a:buNone/>
            </a:pPr>
            <a:r>
              <a:rPr b="0" i="0" lang="en-US" sz="1400" u="none" cap="none" strike="noStrike">
                <a:solidFill>
                  <a:schemeClr val="dk1"/>
                </a:solidFill>
                <a:latin typeface="Verdana"/>
                <a:ea typeface="Verdana"/>
                <a:cs typeface="Verdana"/>
                <a:sym typeface="Verdana"/>
              </a:rPr>
              <a:t>	</a:t>
            </a:r>
            <a:r>
              <a:rPr b="0" i="0" lang="en-US" sz="1400" u="sng" cap="none" strike="noStrike">
                <a:solidFill>
                  <a:schemeClr val="hlink"/>
                </a:solidFill>
                <a:latin typeface="Times New Roman"/>
                <a:ea typeface="Times New Roman"/>
                <a:cs typeface="Times New Roman"/>
                <a:sym typeface="Times New Roman"/>
                <a:hlinkClick r:id="rId5"/>
              </a:rPr>
              <a:t>http://www.youtube.com/watch?v=A7YdHKC6xsU&amp;feature=related</a:t>
            </a:r>
          </a:p>
          <a:p>
            <a:pPr indent="-342900" lvl="0" marL="342900" marR="0" rtl="0" algn="l">
              <a:spcBef>
                <a:spcPts val="280"/>
              </a:spcBef>
              <a:spcAft>
                <a:spcPts val="0"/>
              </a:spcAft>
              <a:buClr>
                <a:schemeClr val="dk1"/>
              </a:buClr>
              <a:buSzPct val="100000"/>
              <a:buFont typeface="Times New Roman"/>
              <a:buNone/>
            </a:pPr>
            <a:r>
              <a:t/>
            </a:r>
            <a:endParaRPr b="0" i="0" sz="1400" u="sng" cap="none" strike="noStrike">
              <a:solidFill>
                <a:schemeClr val="hlink"/>
              </a:solidFill>
              <a:latin typeface="Times New Roman"/>
              <a:ea typeface="Times New Roman"/>
              <a:cs typeface="Times New Roman"/>
              <a:sym typeface="Times New Roman"/>
              <a:hlinkClick r:id="rId6"/>
            </a:endParaRPr>
          </a:p>
        </p:txBody>
      </p:sp>
      <p:sp>
        <p:nvSpPr>
          <p:cNvPr id="311" name="Shape 311"/>
          <p:cNvSpPr txBox="1"/>
          <p:nvPr/>
        </p:nvSpPr>
        <p:spPr>
          <a:xfrm>
            <a:off x="3348037" y="1589087"/>
            <a:ext cx="2790825" cy="519112"/>
          </a:xfrm>
          <a:prstGeom prst="rect">
            <a:avLst/>
          </a:prstGeom>
          <a:noFill/>
          <a:ln>
            <a:noFill/>
          </a:ln>
        </p:spPr>
        <p:txBody>
          <a:bodyPr anchorCtr="0" anchor="t" bIns="45700" lIns="91425" rIns="91425" tIns="45700">
            <a:noAutofit/>
          </a:bodyPr>
          <a:lstStyle/>
          <a:p>
            <a:pPr indent="0" lvl="0" marL="0" marR="0" rtl="0" algn="l">
              <a:lnSpc>
                <a:spcPct val="100000"/>
              </a:lnSpc>
              <a:spcBef>
                <a:spcPts val="0"/>
              </a:spcBef>
              <a:spcAft>
                <a:spcPts val="0"/>
              </a:spcAft>
              <a:buClr>
                <a:srgbClr val="0000FF"/>
              </a:buClr>
              <a:buSzPct val="25000"/>
              <a:buFont typeface="Verdana"/>
              <a:buNone/>
            </a:pPr>
            <a:r>
              <a:rPr b="1" i="0" lang="en-US" sz="2800" u="none">
                <a:solidFill>
                  <a:srgbClr val="0000FF"/>
                </a:solidFill>
                <a:latin typeface="Verdana"/>
                <a:ea typeface="Verdana"/>
                <a:cs typeface="Verdana"/>
                <a:sym typeface="Verdana"/>
              </a:rPr>
              <a:t>Franz Marc</a:t>
            </a:r>
          </a:p>
        </p:txBody>
      </p:sp>
      <p:pic>
        <p:nvPicPr>
          <p:cNvPr id="312" name="Shape 312"/>
          <p:cNvPicPr preferRelativeResize="0"/>
          <p:nvPr>
            <p:ph idx="1" type="body"/>
          </p:nvPr>
        </p:nvPicPr>
        <p:blipFill rotWithShape="1">
          <a:blip r:embed="rId7">
            <a:alphaModFix/>
          </a:blip>
          <a:srcRect b="0" l="0" r="0" t="0"/>
          <a:stretch/>
        </p:blipFill>
        <p:spPr>
          <a:xfrm>
            <a:off x="395287" y="2636836"/>
            <a:ext cx="3113086" cy="1981199"/>
          </a:xfrm>
          <a:prstGeom prst="rect">
            <a:avLst/>
          </a:prstGeom>
          <a:noFill/>
          <a:ln>
            <a:noFill/>
          </a:ln>
        </p:spPr>
      </p:pic>
      <p:pic>
        <p:nvPicPr>
          <p:cNvPr id="313" name="Shape 313"/>
          <p:cNvPicPr preferRelativeResize="0"/>
          <p:nvPr>
            <p:ph idx="2" type="body"/>
          </p:nvPr>
        </p:nvPicPr>
        <p:blipFill rotWithShape="1">
          <a:blip r:embed="rId8">
            <a:alphaModFix/>
          </a:blip>
          <a:srcRect b="0" l="0" r="0" t="0"/>
          <a:stretch/>
        </p:blipFill>
        <p:spPr>
          <a:xfrm>
            <a:off x="4572000" y="2630486"/>
            <a:ext cx="3960811" cy="2058987"/>
          </a:xfrm>
          <a:prstGeom prst="rect">
            <a:avLst/>
          </a:prstGeom>
          <a:noFill/>
          <a:ln>
            <a:noFill/>
          </a:ln>
        </p:spPr>
      </p:pic>
    </p:spTree>
  </p:cSld>
  <p:clrMapOvr>
    <a:masterClrMapping/>
  </p:clrMapOvr>
  <p:transition spd="slow">
    <p:cut/>
  </p:transition>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317" name="Shape 317"/>
        <p:cNvGrpSpPr/>
        <p:nvPr/>
      </p:nvGrpSpPr>
      <p:grpSpPr>
        <a:xfrm>
          <a:off x="0" y="0"/>
          <a:ext cx="0" cy="0"/>
          <a:chOff x="0" y="0"/>
          <a:chExt cx="0" cy="0"/>
        </a:xfrm>
      </p:grpSpPr>
      <p:sp>
        <p:nvSpPr>
          <p:cNvPr id="318" name="Shape 318"/>
          <p:cNvSpPr txBox="1"/>
          <p:nvPr>
            <p:ph type="title"/>
          </p:nvPr>
        </p:nvSpPr>
        <p:spPr>
          <a:xfrm>
            <a:off x="457200" y="274637"/>
            <a:ext cx="8362950" cy="1143000"/>
          </a:xfrm>
          <a:prstGeom prst="rect">
            <a:avLst/>
          </a:prstGeom>
          <a:noFill/>
          <a:ln>
            <a:noFill/>
          </a:ln>
        </p:spPr>
        <p:txBody>
          <a:bodyPr anchorCtr="0" anchor="ctr" bIns="45700" lIns="91425" rIns="91425" tIns="45700">
            <a:noAutofit/>
          </a:bodyPr>
          <a:lstStyle/>
          <a:p>
            <a:pPr indent="0" lvl="0" marL="0" marR="0" rtl="0" algn="ctr">
              <a:lnSpc>
                <a:spcPct val="100000"/>
              </a:lnSpc>
              <a:spcBef>
                <a:spcPts val="0"/>
              </a:spcBef>
              <a:spcAft>
                <a:spcPts val="0"/>
              </a:spcAft>
              <a:buClr>
                <a:schemeClr val="dk2"/>
              </a:buClr>
              <a:buSzPct val="25000"/>
              <a:buFont typeface="Times New Roman"/>
              <a:buNone/>
            </a:pPr>
            <a:r>
              <a:rPr b="1" i="0" lang="en-US" sz="3200" u="none" cap="none" strike="noStrike">
                <a:solidFill>
                  <a:schemeClr val="dk2"/>
                </a:solidFill>
                <a:latin typeface="Times New Roman"/>
                <a:ea typeface="Times New Roman"/>
                <a:cs typeface="Times New Roman"/>
                <a:sym typeface="Times New Roman"/>
              </a:rPr>
              <a:t>	Four planning    	stages for CLIL</a:t>
            </a:r>
          </a:p>
        </p:txBody>
      </p:sp>
      <p:grpSp>
        <p:nvGrpSpPr>
          <p:cNvPr id="319" name="Shape 319"/>
          <p:cNvGrpSpPr/>
          <p:nvPr/>
        </p:nvGrpSpPr>
        <p:grpSpPr>
          <a:xfrm>
            <a:off x="1341427" y="786336"/>
            <a:ext cx="6461143" cy="5853652"/>
            <a:chOff x="2381250" y="1517649"/>
            <a:chExt cx="4311649" cy="3733800"/>
          </a:xfrm>
        </p:grpSpPr>
        <p:sp>
          <p:nvSpPr>
            <p:cNvPr id="320" name="Shape 320"/>
            <p:cNvSpPr/>
            <p:nvPr/>
          </p:nvSpPr>
          <p:spPr>
            <a:xfrm flipH="1" rot="10800000">
              <a:off x="3997325" y="1517649"/>
              <a:ext cx="1079499" cy="933450"/>
            </a:xfrm>
            <a:custGeom>
              <a:pathLst>
                <a:path extrusionOk="0" h="120000" w="120000">
                  <a:moveTo>
                    <a:pt x="0" y="120000"/>
                  </a:moveTo>
                  <a:lnTo>
                    <a:pt x="11724" y="0"/>
                  </a:lnTo>
                  <a:lnTo>
                    <a:pt x="92860" y="0"/>
                  </a:lnTo>
                  <a:lnTo>
                    <a:pt x="120000" y="120000"/>
                  </a:lnTo>
                  <a:close/>
                </a:path>
              </a:pathLst>
            </a:custGeom>
            <a:solidFill>
              <a:schemeClr val="accent1"/>
            </a:solidFill>
            <a:ln cap="flat" cmpd="sng" w="9525">
              <a:solidFill>
                <a:schemeClr val="accent2"/>
              </a:solidFill>
              <a:prstDash val="solid"/>
              <a:miter/>
              <a:headEnd len="med" w="med" type="none"/>
              <a:tailEnd len="med" w="med" type="none"/>
            </a:ln>
          </p:spPr>
          <p:txBody>
            <a:bodyPr anchorCtr="0" anchor="ctr" bIns="0" lIns="0" rIns="0" tIns="0">
              <a:noAutofit/>
            </a:bodyPr>
            <a:lstStyle/>
            <a:p>
              <a:pPr indent="0" lvl="0" marL="0" marR="0" rtl="0" algn="ctr">
                <a:lnSpc>
                  <a:spcPct val="100000"/>
                </a:lnSpc>
                <a:spcBef>
                  <a:spcPts val="0"/>
                </a:spcBef>
                <a:spcAft>
                  <a:spcPts val="0"/>
                </a:spcAft>
                <a:buClr>
                  <a:srgbClr val="000099"/>
                </a:buClr>
                <a:buSzPct val="25000"/>
                <a:buFont typeface="Verdana"/>
                <a:buNone/>
              </a:pPr>
              <a:r>
                <a:rPr b="0" i="0" lang="en-US" sz="3600" u="none">
                  <a:solidFill>
                    <a:srgbClr val="000099"/>
                  </a:solidFill>
                  <a:latin typeface="Verdana"/>
                  <a:ea typeface="Verdana"/>
                  <a:cs typeface="Verdana"/>
                  <a:sym typeface="Verdana"/>
                </a:rPr>
                <a:t>V</a:t>
              </a:r>
            </a:p>
            <a:p>
              <a:pPr indent="0" lvl="0" marL="0" marR="0" rtl="0" algn="ctr">
                <a:lnSpc>
                  <a:spcPct val="100000"/>
                </a:lnSpc>
                <a:spcBef>
                  <a:spcPts val="0"/>
                </a:spcBef>
                <a:spcAft>
                  <a:spcPts val="0"/>
                </a:spcAft>
                <a:buClr>
                  <a:srgbClr val="000099"/>
                </a:buClr>
                <a:buSzPct val="25000"/>
                <a:buFont typeface="Verdana"/>
                <a:buNone/>
              </a:pPr>
              <a:r>
                <a:rPr b="0" i="0" lang="en-US" sz="2400" u="none">
                  <a:solidFill>
                    <a:srgbClr val="000099"/>
                  </a:solidFill>
                  <a:latin typeface="Verdana"/>
                  <a:ea typeface="Verdana"/>
                  <a:cs typeface="Verdana"/>
                  <a:sym typeface="Verdana"/>
                </a:rPr>
                <a:t>vision</a:t>
              </a:r>
            </a:p>
          </p:txBody>
        </p:sp>
        <p:sp>
          <p:nvSpPr>
            <p:cNvPr id="321" name="Shape 321"/>
            <p:cNvSpPr/>
            <p:nvPr/>
          </p:nvSpPr>
          <p:spPr>
            <a:xfrm flipH="1" rot="10800000">
              <a:off x="3459162" y="2451099"/>
              <a:ext cx="2155824" cy="933450"/>
            </a:xfrm>
            <a:custGeom>
              <a:pathLst>
                <a:path extrusionOk="0" h="120000" w="120000">
                  <a:moveTo>
                    <a:pt x="0" y="120000"/>
                  </a:moveTo>
                  <a:lnTo>
                    <a:pt x="13589" y="0"/>
                  </a:lnTo>
                  <a:lnTo>
                    <a:pt x="106410" y="0"/>
                  </a:lnTo>
                  <a:lnTo>
                    <a:pt x="120000" y="120000"/>
                  </a:lnTo>
                  <a:close/>
                </a:path>
              </a:pathLst>
            </a:custGeom>
            <a:solidFill>
              <a:schemeClr val="accent1"/>
            </a:solidFill>
            <a:ln cap="flat" cmpd="sng" w="9525">
              <a:solidFill>
                <a:srgbClr val="006600"/>
              </a:solidFill>
              <a:prstDash val="solid"/>
              <a:miter/>
              <a:headEnd len="med" w="med" type="none"/>
              <a:tailEnd len="med" w="med" type="none"/>
            </a:ln>
          </p:spPr>
          <p:txBody>
            <a:bodyPr anchorCtr="0" anchor="ctr" bIns="0" lIns="0" rIns="0" tIns="0">
              <a:noAutofit/>
            </a:bodyPr>
            <a:lstStyle/>
            <a:p>
              <a:pPr indent="0" lvl="0" marL="0" marR="0" rtl="0" algn="ctr">
                <a:lnSpc>
                  <a:spcPct val="100000"/>
                </a:lnSpc>
                <a:spcBef>
                  <a:spcPts val="0"/>
                </a:spcBef>
                <a:spcAft>
                  <a:spcPts val="0"/>
                </a:spcAft>
                <a:buClr>
                  <a:srgbClr val="CC0000"/>
                </a:buClr>
                <a:buSzPct val="25000"/>
                <a:buFont typeface="Verdana"/>
                <a:buNone/>
              </a:pPr>
              <a:r>
                <a:rPr b="0" i="0" lang="en-US" sz="3200" u="none">
                  <a:solidFill>
                    <a:srgbClr val="CC0000"/>
                  </a:solidFill>
                  <a:latin typeface="Verdana"/>
                  <a:ea typeface="Verdana"/>
                  <a:cs typeface="Verdana"/>
                  <a:sym typeface="Verdana"/>
                </a:rPr>
                <a:t>Context</a:t>
              </a:r>
            </a:p>
            <a:p>
              <a:pPr indent="0" lvl="0" marL="0" marR="0" rtl="0" algn="ctr">
                <a:lnSpc>
                  <a:spcPct val="100000"/>
                </a:lnSpc>
                <a:spcBef>
                  <a:spcPts val="0"/>
                </a:spcBef>
                <a:spcAft>
                  <a:spcPts val="0"/>
                </a:spcAft>
                <a:buClr>
                  <a:srgbClr val="CC0000"/>
                </a:buClr>
                <a:buSzPct val="25000"/>
                <a:buFont typeface="Verdana"/>
                <a:buNone/>
              </a:pPr>
              <a:r>
                <a:rPr b="0" i="0" lang="en-US" sz="2400" u="none">
                  <a:solidFill>
                    <a:srgbClr val="CC0000"/>
                  </a:solidFill>
                  <a:latin typeface="Verdana"/>
                  <a:ea typeface="Verdana"/>
                  <a:cs typeface="Verdana"/>
                  <a:sym typeface="Verdana"/>
                </a:rPr>
                <a:t>Your school</a:t>
              </a:r>
            </a:p>
          </p:txBody>
        </p:sp>
        <p:sp>
          <p:nvSpPr>
            <p:cNvPr id="322" name="Shape 322"/>
            <p:cNvSpPr/>
            <p:nvPr/>
          </p:nvSpPr>
          <p:spPr>
            <a:xfrm flipH="1" rot="10800000">
              <a:off x="2921000" y="3384549"/>
              <a:ext cx="3232149" cy="933450"/>
            </a:xfrm>
            <a:custGeom>
              <a:pathLst>
                <a:path extrusionOk="0" h="120000" w="120000">
                  <a:moveTo>
                    <a:pt x="0" y="120000"/>
                  </a:moveTo>
                  <a:lnTo>
                    <a:pt x="1305" y="0"/>
                  </a:lnTo>
                  <a:lnTo>
                    <a:pt x="110935" y="0"/>
                  </a:lnTo>
                  <a:lnTo>
                    <a:pt x="120000" y="120000"/>
                  </a:lnTo>
                  <a:close/>
                </a:path>
              </a:pathLst>
            </a:custGeom>
            <a:solidFill>
              <a:schemeClr val="accent1"/>
            </a:solidFill>
            <a:ln cap="flat" cmpd="sng" w="9525">
              <a:solidFill>
                <a:schemeClr val="dk1"/>
              </a:solidFill>
              <a:prstDash val="solid"/>
              <a:miter/>
              <a:headEnd len="med" w="med" type="none"/>
              <a:tailEnd len="med" w="med" type="none"/>
            </a:ln>
          </p:spPr>
          <p:txBody>
            <a:bodyPr anchorCtr="0" anchor="ctr" bIns="0" lIns="0" rIns="0" tIns="0">
              <a:noAutofit/>
            </a:bodyPr>
            <a:lstStyle/>
            <a:p>
              <a:pPr indent="0" lvl="0" marL="0" marR="0" rtl="0" algn="ctr">
                <a:lnSpc>
                  <a:spcPct val="100000"/>
                </a:lnSpc>
                <a:spcBef>
                  <a:spcPts val="0"/>
                </a:spcBef>
                <a:spcAft>
                  <a:spcPts val="0"/>
                </a:spcAft>
                <a:buClr>
                  <a:schemeClr val="dk1"/>
                </a:buClr>
                <a:buSzPct val="25000"/>
                <a:buFont typeface="Verdana"/>
                <a:buNone/>
              </a:pPr>
              <a:r>
                <a:rPr b="0" i="0" lang="en-US" sz="2800" u="none">
                  <a:solidFill>
                    <a:schemeClr val="dk1"/>
                  </a:solidFill>
                  <a:latin typeface="Verdana"/>
                  <a:ea typeface="Verdana"/>
                  <a:cs typeface="Verdana"/>
                  <a:sym typeface="Verdana"/>
                </a:rPr>
                <a:t>Unit Concept</a:t>
              </a:r>
            </a:p>
            <a:p>
              <a:pPr indent="0" lvl="0" marL="0" marR="0" rtl="0" algn="ctr">
                <a:lnSpc>
                  <a:spcPct val="100000"/>
                </a:lnSpc>
                <a:spcBef>
                  <a:spcPts val="0"/>
                </a:spcBef>
                <a:spcAft>
                  <a:spcPts val="0"/>
                </a:spcAft>
                <a:buClr>
                  <a:schemeClr val="dk1"/>
                </a:buClr>
                <a:buSzPct val="25000"/>
                <a:buFont typeface="Verdana"/>
                <a:buNone/>
              </a:pPr>
              <a:r>
                <a:rPr b="1" i="0" lang="en-US" sz="2800" u="none">
                  <a:solidFill>
                    <a:schemeClr val="dk1"/>
                  </a:solidFill>
                  <a:latin typeface="Verdana"/>
                  <a:ea typeface="Verdana"/>
                  <a:cs typeface="Verdana"/>
                  <a:sym typeface="Verdana"/>
                </a:rPr>
                <a:t>Mind Map</a:t>
              </a:r>
              <a:r>
                <a:rPr b="0" i="0" lang="en-US" sz="2100" u="none">
                  <a:solidFill>
                    <a:schemeClr val="dk1"/>
                  </a:solidFill>
                  <a:latin typeface="Verdana"/>
                  <a:ea typeface="Verdana"/>
                  <a:cs typeface="Verdana"/>
                  <a:sym typeface="Verdana"/>
                </a:rPr>
                <a:t>: </a:t>
              </a:r>
            </a:p>
            <a:p>
              <a:pPr indent="0" lvl="0" marL="0" marR="0" rtl="0" algn="ctr">
                <a:lnSpc>
                  <a:spcPct val="100000"/>
                </a:lnSpc>
                <a:spcBef>
                  <a:spcPts val="0"/>
                </a:spcBef>
                <a:spcAft>
                  <a:spcPts val="0"/>
                </a:spcAft>
                <a:buClr>
                  <a:schemeClr val="dk1"/>
                </a:buClr>
                <a:buSzPct val="25000"/>
                <a:buFont typeface="Verdana"/>
                <a:buNone/>
              </a:pPr>
              <a:r>
                <a:rPr b="0" i="0" lang="en-US" sz="2100" u="none">
                  <a:solidFill>
                    <a:schemeClr val="dk1"/>
                  </a:solidFill>
                  <a:latin typeface="Verdana"/>
                  <a:ea typeface="Verdana"/>
                  <a:cs typeface="Verdana"/>
                  <a:sym typeface="Verdana"/>
                </a:rPr>
                <a:t>Teaching Aims-Learning outcomes</a:t>
              </a:r>
            </a:p>
          </p:txBody>
        </p:sp>
        <p:sp>
          <p:nvSpPr>
            <p:cNvPr id="323" name="Shape 323"/>
            <p:cNvSpPr/>
            <p:nvPr/>
          </p:nvSpPr>
          <p:spPr>
            <a:xfrm flipH="1" rot="10800000">
              <a:off x="2381250" y="4317999"/>
              <a:ext cx="4311649" cy="933450"/>
            </a:xfrm>
            <a:custGeom>
              <a:pathLst>
                <a:path extrusionOk="0" h="120000" w="120000">
                  <a:moveTo>
                    <a:pt x="0" y="120000"/>
                  </a:moveTo>
                  <a:lnTo>
                    <a:pt x="733" y="0"/>
                  </a:lnTo>
                  <a:lnTo>
                    <a:pt x="113205" y="0"/>
                  </a:lnTo>
                  <a:lnTo>
                    <a:pt x="120000" y="120000"/>
                  </a:lnTo>
                  <a:close/>
                </a:path>
              </a:pathLst>
            </a:custGeom>
            <a:solidFill>
              <a:schemeClr val="accent1"/>
            </a:solidFill>
            <a:ln cap="flat" cmpd="sng" w="9525">
              <a:solidFill>
                <a:schemeClr val="dk1"/>
              </a:solidFill>
              <a:prstDash val="solid"/>
              <a:miter/>
              <a:headEnd len="med" w="med" type="none"/>
              <a:tailEnd len="med" w="med" type="none"/>
            </a:ln>
          </p:spPr>
          <p:txBody>
            <a:bodyPr anchorCtr="0" anchor="ctr" bIns="0" lIns="0" rIns="0" tIns="0">
              <a:noAutofit/>
            </a:bodyPr>
            <a:lstStyle/>
            <a:p>
              <a:pPr indent="0" lvl="0" marL="0" marR="0" rtl="0" algn="ctr">
                <a:lnSpc>
                  <a:spcPct val="100000"/>
                </a:lnSpc>
                <a:spcBef>
                  <a:spcPts val="0"/>
                </a:spcBef>
                <a:spcAft>
                  <a:spcPts val="0"/>
                </a:spcAft>
                <a:buClr>
                  <a:srgbClr val="800080"/>
                </a:buClr>
                <a:buSzPct val="25000"/>
                <a:buFont typeface="Verdana"/>
                <a:buNone/>
              </a:pPr>
              <a:r>
                <a:rPr b="0" i="0" lang="en-US" sz="3200" u="none">
                  <a:solidFill>
                    <a:srgbClr val="800080"/>
                  </a:solidFill>
                  <a:latin typeface="Verdana"/>
                  <a:ea typeface="Verdana"/>
                  <a:cs typeface="Verdana"/>
                  <a:sym typeface="Verdana"/>
                </a:rPr>
                <a:t>Lesson Level</a:t>
              </a:r>
            </a:p>
            <a:p>
              <a:pPr indent="0" lvl="0" marL="0" marR="0" rtl="0" algn="ctr">
                <a:lnSpc>
                  <a:spcPct val="100000"/>
                </a:lnSpc>
                <a:spcBef>
                  <a:spcPts val="0"/>
                </a:spcBef>
                <a:spcAft>
                  <a:spcPts val="0"/>
                </a:spcAft>
                <a:buClr>
                  <a:srgbClr val="800080"/>
                </a:buClr>
                <a:buSzPct val="25000"/>
                <a:buFont typeface="Verdana"/>
                <a:buNone/>
              </a:pPr>
              <a:r>
                <a:rPr b="1" i="0" lang="en-US" sz="3200" u="none">
                  <a:solidFill>
                    <a:srgbClr val="800080"/>
                  </a:solidFill>
                  <a:latin typeface="Verdana"/>
                  <a:ea typeface="Verdana"/>
                  <a:cs typeface="Verdana"/>
                  <a:sym typeface="Verdana"/>
                </a:rPr>
                <a:t>Task types</a:t>
              </a:r>
              <a:r>
                <a:rPr b="0" i="0" lang="en-US" sz="3200" u="none">
                  <a:solidFill>
                    <a:srgbClr val="800080"/>
                  </a:solidFill>
                  <a:latin typeface="Verdana"/>
                  <a:ea typeface="Verdana"/>
                  <a:cs typeface="Verdana"/>
                  <a:sym typeface="Verdana"/>
                </a:rPr>
                <a:t> use mind map</a:t>
              </a:r>
            </a:p>
            <a:p>
              <a:pPr indent="0" lvl="0" marL="0" marR="0" rtl="0" algn="ctr">
                <a:lnSpc>
                  <a:spcPct val="100000"/>
                </a:lnSpc>
                <a:spcBef>
                  <a:spcPts val="0"/>
                </a:spcBef>
                <a:spcAft>
                  <a:spcPts val="0"/>
                </a:spcAft>
                <a:buClr>
                  <a:srgbClr val="800080"/>
                </a:buClr>
                <a:buSzPct val="25000"/>
                <a:buFont typeface="Verdana"/>
                <a:buNone/>
              </a:pPr>
              <a:r>
                <a:rPr b="0" i="0" lang="en-US" sz="3200" u="none">
                  <a:solidFill>
                    <a:srgbClr val="800080"/>
                  </a:solidFill>
                  <a:latin typeface="Verdana"/>
                  <a:ea typeface="Verdana"/>
                  <a:cs typeface="Verdana"/>
                  <a:sym typeface="Verdana"/>
                </a:rPr>
                <a:t>materials, assessment cycle</a:t>
              </a:r>
            </a:p>
          </p:txBody>
        </p:sp>
      </p:grpSp>
    </p:spTree>
  </p:cSld>
  <p:clrMapOvr>
    <a:masterClrMapping/>
  </p:clrMapOvr>
  <p:transition spd="slow">
    <p:cut/>
  </p:transition>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327" name="Shape 327"/>
        <p:cNvGrpSpPr/>
        <p:nvPr/>
      </p:nvGrpSpPr>
      <p:grpSpPr>
        <a:xfrm>
          <a:off x="0" y="0"/>
          <a:ext cx="0" cy="0"/>
          <a:chOff x="0" y="0"/>
          <a:chExt cx="0" cy="0"/>
        </a:xfrm>
      </p:grpSpPr>
      <p:sp>
        <p:nvSpPr>
          <p:cNvPr id="328" name="Shape 328"/>
          <p:cNvSpPr txBox="1"/>
          <p:nvPr>
            <p:ph type="title"/>
          </p:nvPr>
        </p:nvSpPr>
        <p:spPr>
          <a:xfrm>
            <a:off x="250825" y="188911"/>
            <a:ext cx="8424862" cy="1639887"/>
          </a:xfrm>
          <a:prstGeom prst="rect">
            <a:avLst/>
          </a:prstGeom>
          <a:noFill/>
          <a:ln>
            <a:noFill/>
          </a:ln>
        </p:spPr>
        <p:txBody>
          <a:bodyPr anchorCtr="0" anchor="ctr" bIns="45700" lIns="91425" rIns="91425" tIns="45700">
            <a:noAutofit/>
          </a:bodyPr>
          <a:lstStyle/>
          <a:p>
            <a:pPr indent="0" lvl="0" marL="0" marR="0" rtl="0" algn="r">
              <a:lnSpc>
                <a:spcPct val="100000"/>
              </a:lnSpc>
              <a:spcBef>
                <a:spcPts val="0"/>
              </a:spcBef>
              <a:spcAft>
                <a:spcPts val="0"/>
              </a:spcAft>
              <a:buClr>
                <a:srgbClr val="000099"/>
              </a:buClr>
              <a:buSzPct val="25000"/>
              <a:buFont typeface="Times New Roman"/>
              <a:buNone/>
            </a:pPr>
            <a:r>
              <a:rPr b="0" i="0" lang="en-US" sz="3600" u="none" cap="none" strike="noStrike">
                <a:solidFill>
                  <a:srgbClr val="000099"/>
                </a:solidFill>
                <a:latin typeface="Times New Roman"/>
                <a:ea typeface="Times New Roman"/>
                <a:cs typeface="Times New Roman"/>
                <a:sym typeface="Times New Roman"/>
              </a:rPr>
              <a:t>		</a:t>
            </a:r>
            <a:r>
              <a:rPr b="0" i="0" lang="en-US" sz="3600" u="none" cap="none" strike="noStrike">
                <a:solidFill>
                  <a:srgbClr val="000099"/>
                </a:solidFill>
                <a:latin typeface="Verdana"/>
                <a:ea typeface="Verdana"/>
                <a:cs typeface="Verdana"/>
                <a:sym typeface="Verdana"/>
              </a:rPr>
              <a:t>Four stages for successful CLIL planning</a:t>
            </a:r>
          </a:p>
        </p:txBody>
      </p:sp>
      <p:sp>
        <p:nvSpPr>
          <p:cNvPr id="329" name="Shape 329"/>
          <p:cNvSpPr txBox="1"/>
          <p:nvPr>
            <p:ph idx="1" type="body"/>
          </p:nvPr>
        </p:nvSpPr>
        <p:spPr>
          <a:xfrm>
            <a:off x="457200" y="1484312"/>
            <a:ext cx="8229600" cy="4641849"/>
          </a:xfrm>
          <a:prstGeom prst="rect">
            <a:avLst/>
          </a:prstGeom>
          <a:noFill/>
          <a:ln>
            <a:noFill/>
          </a:ln>
        </p:spPr>
        <p:txBody>
          <a:bodyPr anchorCtr="0" anchor="t" bIns="45700" lIns="91425" rIns="91425" tIns="45700">
            <a:noAutofit/>
          </a:bodyPr>
          <a:lstStyle/>
          <a:p>
            <a:pPr indent="-342900" lvl="0" marL="342900" marR="0" rtl="0" algn="l">
              <a:lnSpc>
                <a:spcPct val="100000"/>
              </a:lnSpc>
              <a:spcBef>
                <a:spcPts val="0"/>
              </a:spcBef>
              <a:spcAft>
                <a:spcPts val="0"/>
              </a:spcAft>
              <a:buClr>
                <a:schemeClr val="dk1"/>
              </a:buClr>
              <a:buSzPct val="25000"/>
              <a:buFont typeface="Times New Roman"/>
              <a:buNone/>
            </a:pPr>
            <a:r>
              <a:t/>
            </a:r>
            <a:endParaRPr b="0" i="0" sz="2800" u="sng" cap="none" strike="noStrike">
              <a:solidFill>
                <a:schemeClr val="dk1"/>
              </a:solidFill>
              <a:latin typeface="Times New Roman"/>
              <a:ea typeface="Times New Roman"/>
              <a:cs typeface="Times New Roman"/>
              <a:sym typeface="Times New Roman"/>
            </a:endParaRPr>
          </a:p>
          <a:p>
            <a:pPr indent="-342900" lvl="0" marL="342900" marR="0" rtl="0" algn="l">
              <a:lnSpc>
                <a:spcPct val="100000"/>
              </a:lnSpc>
              <a:spcBef>
                <a:spcPts val="560"/>
              </a:spcBef>
              <a:spcAft>
                <a:spcPts val="0"/>
              </a:spcAft>
              <a:buClr>
                <a:schemeClr val="dk1"/>
              </a:buClr>
              <a:buSzPct val="25000"/>
              <a:buFont typeface="Verdana"/>
              <a:buNone/>
            </a:pPr>
            <a:r>
              <a:rPr b="0" i="0" lang="en-US" sz="2800" u="none" cap="none" strike="noStrike">
                <a:solidFill>
                  <a:schemeClr val="dk1"/>
                </a:solidFill>
                <a:latin typeface="Verdana"/>
                <a:ea typeface="Verdana"/>
                <a:cs typeface="Verdana"/>
                <a:sym typeface="Verdana"/>
              </a:rPr>
              <a:t>Stage 1: CLIL Vision</a:t>
            </a:r>
          </a:p>
          <a:p>
            <a:pPr indent="-342900" lvl="0" marL="342900" marR="0" rtl="0" algn="l">
              <a:lnSpc>
                <a:spcPct val="100000"/>
              </a:lnSpc>
              <a:spcBef>
                <a:spcPts val="400"/>
              </a:spcBef>
              <a:spcAft>
                <a:spcPts val="0"/>
              </a:spcAft>
              <a:buClr>
                <a:schemeClr val="dk1"/>
              </a:buClr>
              <a:buSzPct val="100000"/>
              <a:buFont typeface="Verdana"/>
              <a:buChar char="•"/>
            </a:pPr>
            <a:r>
              <a:rPr b="0" i="0" lang="en-US" sz="2000" u="none" cap="none" strike="noStrike">
                <a:solidFill>
                  <a:schemeClr val="dk1"/>
                </a:solidFill>
                <a:latin typeface="Verdana"/>
                <a:ea typeface="Verdana"/>
                <a:cs typeface="Verdana"/>
                <a:sym typeface="Verdana"/>
              </a:rPr>
              <a:t>What do I want to achieve for our learners, their school  and myself - blue skies?</a:t>
            </a:r>
          </a:p>
          <a:p>
            <a:pPr indent="-342900" lvl="0" marL="342900" marR="0" rtl="0" algn="l">
              <a:lnSpc>
                <a:spcPct val="100000"/>
              </a:lnSpc>
              <a:spcBef>
                <a:spcPts val="560"/>
              </a:spcBef>
              <a:spcAft>
                <a:spcPts val="0"/>
              </a:spcAft>
              <a:buClr>
                <a:schemeClr val="dk1"/>
              </a:buClr>
              <a:buSzPct val="25000"/>
              <a:buFont typeface="Times New Roman"/>
              <a:buNone/>
            </a:pPr>
            <a:r>
              <a:t/>
            </a:r>
            <a:endParaRPr b="0" i="0" sz="2800" u="none" cap="none" strike="noStrike">
              <a:solidFill>
                <a:schemeClr val="dk1"/>
              </a:solidFill>
              <a:latin typeface="Times New Roman"/>
              <a:ea typeface="Times New Roman"/>
              <a:cs typeface="Times New Roman"/>
              <a:sym typeface="Times New Roman"/>
            </a:endParaRPr>
          </a:p>
          <a:p>
            <a:pPr indent="-342900" lvl="0" marL="342900" marR="0" rtl="0" algn="l">
              <a:lnSpc>
                <a:spcPct val="100000"/>
              </a:lnSpc>
              <a:spcBef>
                <a:spcPts val="560"/>
              </a:spcBef>
              <a:spcAft>
                <a:spcPts val="0"/>
              </a:spcAft>
              <a:buClr>
                <a:schemeClr val="dk1"/>
              </a:buClr>
              <a:buSzPct val="25000"/>
              <a:buFont typeface="Verdana"/>
              <a:buNone/>
            </a:pPr>
            <a:r>
              <a:rPr b="0" i="0" lang="en-US" sz="2800" u="none" cap="none" strike="noStrike">
                <a:solidFill>
                  <a:schemeClr val="dk1"/>
                </a:solidFill>
                <a:latin typeface="Verdana"/>
                <a:ea typeface="Verdana"/>
                <a:cs typeface="Verdana"/>
                <a:sym typeface="Verdana"/>
              </a:rPr>
              <a:t>Stage 2: School Context</a:t>
            </a:r>
          </a:p>
          <a:p>
            <a:pPr indent="-342900" lvl="0" marL="342900" marR="0" rtl="0" algn="l">
              <a:lnSpc>
                <a:spcPct val="100000"/>
              </a:lnSpc>
              <a:spcBef>
                <a:spcPts val="400"/>
              </a:spcBef>
              <a:spcAft>
                <a:spcPts val="0"/>
              </a:spcAft>
              <a:buClr>
                <a:schemeClr val="dk1"/>
              </a:buClr>
              <a:buSzPct val="100000"/>
              <a:buFont typeface="Verdana"/>
              <a:buChar char="•"/>
            </a:pPr>
            <a:r>
              <a:rPr b="0" i="0" lang="en-US" sz="2000" u="none" cap="none" strike="noStrike">
                <a:solidFill>
                  <a:schemeClr val="dk1"/>
                </a:solidFill>
                <a:latin typeface="Verdana"/>
                <a:ea typeface="Verdana"/>
                <a:cs typeface="Verdana"/>
                <a:sym typeface="Verdana"/>
              </a:rPr>
              <a:t>Who is available to develop CLIL - where, when and how?</a:t>
            </a:r>
          </a:p>
          <a:p>
            <a:pPr indent="-342900" lvl="0" marL="342900" marR="0" rtl="0" algn="l">
              <a:lnSpc>
                <a:spcPct val="100000"/>
              </a:lnSpc>
              <a:spcBef>
                <a:spcPts val="400"/>
              </a:spcBef>
              <a:spcAft>
                <a:spcPts val="0"/>
              </a:spcAft>
              <a:buClr>
                <a:schemeClr val="dk1"/>
              </a:buClr>
              <a:buSzPct val="100000"/>
              <a:buFont typeface="Verdana"/>
              <a:buChar char="•"/>
            </a:pPr>
            <a:r>
              <a:rPr b="0" i="0" lang="en-US" sz="2000" u="none" cap="none" strike="noStrike">
                <a:solidFill>
                  <a:schemeClr val="dk1"/>
                </a:solidFill>
                <a:latin typeface="Verdana"/>
                <a:ea typeface="Verdana"/>
                <a:cs typeface="Verdana"/>
                <a:sym typeface="Verdana"/>
              </a:rPr>
              <a:t>What does my school CLIL team offer?</a:t>
            </a:r>
          </a:p>
          <a:p>
            <a:pPr indent="-342900" lvl="0" marL="342900" marR="0" rtl="0" algn="l">
              <a:lnSpc>
                <a:spcPct val="100000"/>
              </a:lnSpc>
              <a:spcBef>
                <a:spcPts val="400"/>
              </a:spcBef>
              <a:spcAft>
                <a:spcPts val="0"/>
              </a:spcAft>
              <a:buClr>
                <a:schemeClr val="dk1"/>
              </a:buClr>
              <a:buSzPct val="100000"/>
              <a:buFont typeface="Verdana"/>
              <a:buChar char="•"/>
            </a:pPr>
            <a:r>
              <a:rPr b="0" i="0" lang="en-US" sz="2000" u="none" cap="none" strike="noStrike">
                <a:solidFill>
                  <a:schemeClr val="dk1"/>
                </a:solidFill>
                <a:latin typeface="Verdana"/>
                <a:ea typeface="Verdana"/>
                <a:cs typeface="Verdana"/>
                <a:sym typeface="Verdana"/>
              </a:rPr>
              <a:t>What is most appropriate for our learners, parents, area in relation to stage 1?</a:t>
            </a:r>
          </a:p>
          <a:p>
            <a:pPr indent="-342900" lvl="0" marL="342900" marR="0" rtl="0" algn="l">
              <a:spcBef>
                <a:spcPts val="400"/>
              </a:spcBef>
              <a:spcAft>
                <a:spcPts val="0"/>
              </a:spcAft>
              <a:buClr>
                <a:schemeClr val="dk1"/>
              </a:buClr>
              <a:buSzPct val="100000"/>
              <a:buFont typeface="Times New Roman"/>
              <a:buNone/>
            </a:pPr>
            <a:r>
              <a:t/>
            </a:r>
            <a:endParaRPr b="0" i="0" sz="2000" u="none" cap="none" strike="noStrike">
              <a:solidFill>
                <a:schemeClr val="dk1"/>
              </a:solidFill>
              <a:latin typeface="Verdana"/>
              <a:ea typeface="Verdana"/>
              <a:cs typeface="Verdana"/>
              <a:sym typeface="Verdana"/>
            </a:endParaRPr>
          </a:p>
        </p:txBody>
      </p:sp>
    </p:spTree>
  </p:cSld>
  <p:clrMapOvr>
    <a:masterClrMapping/>
  </p:clrMapOvr>
  <p:transition spd="slow">
    <p:cut/>
  </p:transition>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333" name="Shape 333"/>
        <p:cNvGrpSpPr/>
        <p:nvPr/>
      </p:nvGrpSpPr>
      <p:grpSpPr>
        <a:xfrm>
          <a:off x="0" y="0"/>
          <a:ext cx="0" cy="0"/>
          <a:chOff x="0" y="0"/>
          <a:chExt cx="0" cy="0"/>
        </a:xfrm>
      </p:grpSpPr>
      <p:sp>
        <p:nvSpPr>
          <p:cNvPr id="334" name="Shape 334"/>
          <p:cNvSpPr txBox="1"/>
          <p:nvPr>
            <p:ph type="title"/>
          </p:nvPr>
        </p:nvSpPr>
        <p:spPr>
          <a:xfrm>
            <a:off x="179386" y="333375"/>
            <a:ext cx="8569325" cy="1223961"/>
          </a:xfrm>
          <a:prstGeom prst="rect">
            <a:avLst/>
          </a:prstGeom>
          <a:noFill/>
          <a:ln>
            <a:noFill/>
          </a:ln>
        </p:spPr>
        <p:txBody>
          <a:bodyPr anchorCtr="0" anchor="ctr" bIns="45700" lIns="91425" rIns="91425" tIns="45700">
            <a:noAutofit/>
          </a:bodyPr>
          <a:lstStyle/>
          <a:p>
            <a:pPr indent="0" lvl="0" marL="0" marR="0" rtl="0" algn="r">
              <a:lnSpc>
                <a:spcPct val="100000"/>
              </a:lnSpc>
              <a:spcBef>
                <a:spcPts val="0"/>
              </a:spcBef>
              <a:spcAft>
                <a:spcPts val="0"/>
              </a:spcAft>
              <a:buClr>
                <a:srgbClr val="000099"/>
              </a:buClr>
              <a:buSzPct val="25000"/>
              <a:buFont typeface="Times New Roman"/>
              <a:buNone/>
            </a:pPr>
            <a:r>
              <a:rPr b="0" i="0" lang="en-US" sz="3600" u="none" cap="none" strike="noStrike">
                <a:solidFill>
                  <a:srgbClr val="000099"/>
                </a:solidFill>
                <a:latin typeface="Times New Roman"/>
                <a:ea typeface="Times New Roman"/>
                <a:cs typeface="Times New Roman"/>
                <a:sym typeface="Times New Roman"/>
              </a:rPr>
              <a:t>	     </a:t>
            </a:r>
            <a:r>
              <a:rPr b="0" i="0" lang="en-US" sz="3600" u="none" cap="none" strike="noStrike">
                <a:solidFill>
                  <a:srgbClr val="000099"/>
                </a:solidFill>
                <a:latin typeface="Verdana"/>
                <a:ea typeface="Verdana"/>
                <a:cs typeface="Verdana"/>
                <a:sym typeface="Verdana"/>
              </a:rPr>
              <a:t>Four stages for successful     	    				   CLIL planning</a:t>
            </a:r>
            <a:r>
              <a:rPr b="0" i="0" lang="en-US" sz="3600" u="none" cap="none" strike="noStrike">
                <a:solidFill>
                  <a:srgbClr val="000099"/>
                </a:solidFill>
                <a:latin typeface="Times New Roman"/>
                <a:ea typeface="Times New Roman"/>
                <a:cs typeface="Times New Roman"/>
                <a:sym typeface="Times New Roman"/>
              </a:rPr>
              <a:t> 		</a:t>
            </a:r>
          </a:p>
        </p:txBody>
      </p:sp>
      <p:sp>
        <p:nvSpPr>
          <p:cNvPr id="335" name="Shape 335"/>
          <p:cNvSpPr txBox="1"/>
          <p:nvPr>
            <p:ph idx="1" type="body"/>
          </p:nvPr>
        </p:nvSpPr>
        <p:spPr>
          <a:xfrm>
            <a:off x="457200" y="1700211"/>
            <a:ext cx="8362950" cy="5157787"/>
          </a:xfrm>
          <a:prstGeom prst="rect">
            <a:avLst/>
          </a:prstGeom>
          <a:noFill/>
          <a:ln>
            <a:noFill/>
          </a:ln>
        </p:spPr>
        <p:txBody>
          <a:bodyPr anchorCtr="0" anchor="t" bIns="45700" lIns="91425" rIns="91425" tIns="45700">
            <a:noAutofit/>
          </a:bodyPr>
          <a:lstStyle/>
          <a:p>
            <a:pPr indent="-342900" lvl="0" marL="342900" marR="0" rtl="0" algn="l">
              <a:lnSpc>
                <a:spcPct val="100000"/>
              </a:lnSpc>
              <a:spcBef>
                <a:spcPts val="0"/>
              </a:spcBef>
              <a:spcAft>
                <a:spcPts val="0"/>
              </a:spcAft>
              <a:buClr>
                <a:schemeClr val="dk1"/>
              </a:buClr>
              <a:buSzPct val="25000"/>
              <a:buFont typeface="Verdana"/>
              <a:buNone/>
            </a:pPr>
            <a:r>
              <a:rPr b="0" i="0" lang="en-US" sz="2800" u="none" cap="none" strike="noStrike">
                <a:solidFill>
                  <a:schemeClr val="dk1"/>
                </a:solidFill>
                <a:latin typeface="Verdana"/>
                <a:ea typeface="Verdana"/>
                <a:cs typeface="Verdana"/>
                <a:sym typeface="Verdana"/>
              </a:rPr>
              <a:t>Stage 3: the MINDMAP</a:t>
            </a:r>
          </a:p>
          <a:p>
            <a:pPr indent="-342900" lvl="0" marL="342900" marR="0" rtl="0" algn="l">
              <a:lnSpc>
                <a:spcPct val="100000"/>
              </a:lnSpc>
              <a:spcBef>
                <a:spcPts val="400"/>
              </a:spcBef>
              <a:spcAft>
                <a:spcPts val="0"/>
              </a:spcAft>
              <a:buClr>
                <a:schemeClr val="dk1"/>
              </a:buClr>
              <a:buSzPct val="100000"/>
              <a:buFont typeface="Verdana"/>
              <a:buChar char="•"/>
            </a:pPr>
            <a:r>
              <a:rPr b="0" i="0" lang="en-US" sz="2000" u="none" cap="none" strike="noStrike">
                <a:solidFill>
                  <a:schemeClr val="dk1"/>
                </a:solidFill>
                <a:latin typeface="Verdana"/>
                <a:ea typeface="Verdana"/>
                <a:cs typeface="Verdana"/>
                <a:sym typeface="Verdana"/>
              </a:rPr>
              <a:t>Working with a conceptual framework such as the 4Cs, what will a unit of work consist of? Which content do we select, what will be our teaching aims and  learning outcomes? What are the kinds of feedback and assessment will we build into the process (formative, summative)</a:t>
            </a:r>
          </a:p>
          <a:p>
            <a:pPr indent="-342900" lvl="0" marL="342900" marR="0" rtl="0" algn="l">
              <a:lnSpc>
                <a:spcPct val="100000"/>
              </a:lnSpc>
              <a:spcBef>
                <a:spcPts val="400"/>
              </a:spcBef>
              <a:spcAft>
                <a:spcPts val="0"/>
              </a:spcAft>
              <a:buClr>
                <a:schemeClr val="dk1"/>
              </a:buClr>
              <a:buSzPct val="100000"/>
              <a:buFont typeface="Times New Roman"/>
              <a:buNone/>
            </a:pPr>
            <a:r>
              <a:t/>
            </a:r>
            <a:endParaRPr b="0" i="0" sz="2000" u="none" cap="none" strike="noStrike">
              <a:solidFill>
                <a:schemeClr val="dk1"/>
              </a:solidFill>
              <a:latin typeface="Verdana"/>
              <a:ea typeface="Verdana"/>
              <a:cs typeface="Verdana"/>
              <a:sym typeface="Verdana"/>
            </a:endParaRPr>
          </a:p>
          <a:p>
            <a:pPr indent="-342900" lvl="0" marL="342900" marR="0" rtl="0" algn="l">
              <a:lnSpc>
                <a:spcPct val="100000"/>
              </a:lnSpc>
              <a:spcBef>
                <a:spcPts val="560"/>
              </a:spcBef>
              <a:spcAft>
                <a:spcPts val="0"/>
              </a:spcAft>
              <a:buClr>
                <a:schemeClr val="dk1"/>
              </a:buClr>
              <a:buSzPct val="25000"/>
              <a:buFont typeface="Verdana"/>
              <a:buNone/>
            </a:pPr>
            <a:r>
              <a:rPr b="0" i="0" lang="en-US" sz="2800" u="none" cap="none" strike="noStrike">
                <a:solidFill>
                  <a:schemeClr val="dk1"/>
                </a:solidFill>
                <a:latin typeface="Verdana"/>
                <a:ea typeface="Verdana"/>
                <a:cs typeface="Verdana"/>
                <a:sym typeface="Verdana"/>
              </a:rPr>
              <a:t>Stage 4: Task types, materials and resources</a:t>
            </a:r>
          </a:p>
          <a:p>
            <a:pPr indent="-342900" lvl="0" marL="342900" marR="0" rtl="0" algn="l">
              <a:lnSpc>
                <a:spcPct val="100000"/>
              </a:lnSpc>
              <a:spcBef>
                <a:spcPts val="400"/>
              </a:spcBef>
              <a:spcAft>
                <a:spcPts val="0"/>
              </a:spcAft>
              <a:buClr>
                <a:schemeClr val="dk1"/>
              </a:buClr>
              <a:buSzPct val="100000"/>
              <a:buFont typeface="Verdana"/>
              <a:buChar char="•"/>
            </a:pPr>
            <a:r>
              <a:rPr b="0" i="0" lang="en-US" sz="2000" u="none" cap="none" strike="noStrike">
                <a:solidFill>
                  <a:schemeClr val="dk1"/>
                </a:solidFill>
                <a:latin typeface="Verdana"/>
                <a:ea typeface="Verdana"/>
                <a:cs typeface="Verdana"/>
                <a:sym typeface="Verdana"/>
              </a:rPr>
              <a:t>What kind of tasks and activities will achieve stage 3?</a:t>
            </a:r>
          </a:p>
          <a:p>
            <a:pPr indent="-342900" lvl="0" marL="342900" marR="0" rtl="0" algn="l">
              <a:lnSpc>
                <a:spcPct val="100000"/>
              </a:lnSpc>
              <a:spcBef>
                <a:spcPts val="400"/>
              </a:spcBef>
              <a:spcAft>
                <a:spcPts val="0"/>
              </a:spcAft>
              <a:buClr>
                <a:schemeClr val="dk1"/>
              </a:buClr>
              <a:buSzPct val="100000"/>
              <a:buFont typeface="Verdana"/>
              <a:buChar char="•"/>
            </a:pPr>
            <a:r>
              <a:rPr b="0" i="0" lang="en-US" sz="2000" u="none" cap="none" strike="noStrike">
                <a:solidFill>
                  <a:schemeClr val="dk1"/>
                </a:solidFill>
                <a:latin typeface="Verdana"/>
                <a:ea typeface="Verdana"/>
                <a:cs typeface="Verdana"/>
                <a:sym typeface="Verdana"/>
              </a:rPr>
              <a:t>What materials and resources will we need to support these?</a:t>
            </a:r>
          </a:p>
          <a:p>
            <a:pPr indent="-342900" lvl="0" marL="342900" marR="0" rtl="0" algn="l">
              <a:lnSpc>
                <a:spcPct val="100000"/>
              </a:lnSpc>
              <a:spcBef>
                <a:spcPts val="400"/>
              </a:spcBef>
              <a:spcAft>
                <a:spcPts val="0"/>
              </a:spcAft>
              <a:buClr>
                <a:schemeClr val="dk1"/>
              </a:buClr>
              <a:buSzPct val="100000"/>
              <a:buFont typeface="Verdana"/>
              <a:buChar char="•"/>
            </a:pPr>
            <a:r>
              <a:rPr b="0" i="0" lang="en-US" sz="2000" u="none" cap="none" strike="noStrike">
                <a:solidFill>
                  <a:schemeClr val="dk1"/>
                </a:solidFill>
                <a:latin typeface="Verdana"/>
                <a:ea typeface="Verdana"/>
                <a:cs typeface="Verdana"/>
                <a:sym typeface="Verdana"/>
              </a:rPr>
              <a:t>Mapping Curriculum for Excellence</a:t>
            </a:r>
          </a:p>
          <a:p>
            <a:pPr indent="-342900" lvl="0" marL="342900" marR="0" rtl="0" algn="l">
              <a:lnSpc>
                <a:spcPct val="100000"/>
              </a:lnSpc>
              <a:spcBef>
                <a:spcPts val="400"/>
              </a:spcBef>
              <a:spcAft>
                <a:spcPts val="0"/>
              </a:spcAft>
              <a:buClr>
                <a:schemeClr val="dk1"/>
              </a:buClr>
              <a:buSzPct val="100000"/>
              <a:buFont typeface="Verdana"/>
              <a:buChar char="•"/>
            </a:pPr>
            <a:r>
              <a:rPr b="0" i="0" lang="en-US" sz="2000" u="none" cap="none" strike="noStrike">
                <a:solidFill>
                  <a:schemeClr val="dk1"/>
                </a:solidFill>
                <a:latin typeface="Verdana"/>
                <a:ea typeface="Verdana"/>
                <a:cs typeface="Verdana"/>
                <a:sym typeface="Verdana"/>
              </a:rPr>
              <a:t>Evaluating classroom practice</a:t>
            </a:r>
          </a:p>
          <a:p>
            <a:pPr indent="-342900" lvl="0" marL="342900" marR="0" rtl="0" algn="l">
              <a:spcBef>
                <a:spcPts val="400"/>
              </a:spcBef>
              <a:spcAft>
                <a:spcPts val="0"/>
              </a:spcAft>
              <a:buClr>
                <a:schemeClr val="dk1"/>
              </a:buClr>
              <a:buSzPct val="100000"/>
              <a:buFont typeface="Times New Roman"/>
              <a:buNone/>
            </a:pPr>
            <a:r>
              <a:t/>
            </a:r>
            <a:endParaRPr b="0" i="0" sz="2000" u="none" cap="none" strike="noStrike">
              <a:solidFill>
                <a:schemeClr val="dk1"/>
              </a:solidFill>
              <a:latin typeface="Verdana"/>
              <a:ea typeface="Verdana"/>
              <a:cs typeface="Verdana"/>
              <a:sym typeface="Verdana"/>
            </a:endParaRPr>
          </a:p>
        </p:txBody>
      </p:sp>
    </p:spTree>
  </p:cSld>
  <p:clrMapOvr>
    <a:masterClrMapping/>
  </p:clrMapOvr>
  <p:transition spd="slow">
    <p:cut/>
  </p:transition>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339" name="Shape 339"/>
        <p:cNvGrpSpPr/>
        <p:nvPr/>
      </p:nvGrpSpPr>
      <p:grpSpPr>
        <a:xfrm>
          <a:off x="0" y="0"/>
          <a:ext cx="0" cy="0"/>
          <a:chOff x="0" y="0"/>
          <a:chExt cx="0" cy="0"/>
        </a:xfrm>
      </p:grpSpPr>
      <p:sp>
        <p:nvSpPr>
          <p:cNvPr id="340" name="Shape 340"/>
          <p:cNvSpPr txBox="1"/>
          <p:nvPr>
            <p:ph type="title"/>
          </p:nvPr>
        </p:nvSpPr>
        <p:spPr>
          <a:xfrm>
            <a:off x="685800" y="609600"/>
            <a:ext cx="7772400" cy="1143000"/>
          </a:xfrm>
          <a:prstGeom prst="rect">
            <a:avLst/>
          </a:prstGeom>
          <a:noFill/>
          <a:ln>
            <a:noFill/>
          </a:ln>
        </p:spPr>
        <p:txBody>
          <a:bodyPr anchorCtr="0" anchor="ctr" bIns="45700" lIns="91425" rIns="91425" tIns="45700">
            <a:noAutofit/>
          </a:bodyPr>
          <a:lstStyle/>
          <a:p>
            <a:pPr indent="0" lvl="0" marL="0" marR="0" rtl="0" algn="ctr">
              <a:lnSpc>
                <a:spcPct val="100000"/>
              </a:lnSpc>
              <a:spcBef>
                <a:spcPts val="0"/>
              </a:spcBef>
              <a:spcAft>
                <a:spcPts val="0"/>
              </a:spcAft>
              <a:buClr>
                <a:schemeClr val="dk2"/>
              </a:buClr>
              <a:buSzPct val="25000"/>
              <a:buFont typeface="Verdana"/>
              <a:buNone/>
            </a:pPr>
            <a:r>
              <a:rPr b="0" i="0" lang="en-US" sz="3200" u="none" cap="none" strike="noStrike">
                <a:solidFill>
                  <a:schemeClr val="dk2"/>
                </a:solidFill>
                <a:latin typeface="Verdana"/>
                <a:ea typeface="Verdana"/>
                <a:cs typeface="Verdana"/>
                <a:sym typeface="Verdana"/>
              </a:rPr>
              <a:t>	</a:t>
            </a:r>
          </a:p>
        </p:txBody>
      </p:sp>
      <p:sp>
        <p:nvSpPr>
          <p:cNvPr id="341" name="Shape 341"/>
          <p:cNvSpPr txBox="1"/>
          <p:nvPr>
            <p:ph idx="1" type="body"/>
          </p:nvPr>
        </p:nvSpPr>
        <p:spPr>
          <a:xfrm>
            <a:off x="685800" y="1981200"/>
            <a:ext cx="7772400" cy="4114800"/>
          </a:xfrm>
          <a:prstGeom prst="rect">
            <a:avLst/>
          </a:prstGeom>
          <a:noFill/>
          <a:ln>
            <a:noFill/>
          </a:ln>
        </p:spPr>
        <p:txBody>
          <a:bodyPr anchorCtr="0" anchor="t" bIns="45700" lIns="91425" rIns="91425" tIns="45700">
            <a:noAutofit/>
          </a:bodyPr>
          <a:lstStyle/>
          <a:p>
            <a:pPr indent="-342900" lvl="0" marL="342900" marR="0" rtl="0" algn="l">
              <a:lnSpc>
                <a:spcPct val="100000"/>
              </a:lnSpc>
              <a:spcBef>
                <a:spcPts val="0"/>
              </a:spcBef>
              <a:spcAft>
                <a:spcPts val="0"/>
              </a:spcAft>
              <a:buClr>
                <a:schemeClr val="dk1"/>
              </a:buClr>
              <a:buSzPct val="25000"/>
              <a:buFont typeface="Verdana"/>
              <a:buNone/>
            </a:pPr>
            <a:r>
              <a:rPr b="0" i="0" lang="en-US" sz="3200" u="none" cap="none" strike="noStrike">
                <a:solidFill>
                  <a:schemeClr val="dk1"/>
                </a:solidFill>
                <a:latin typeface="Verdana"/>
                <a:ea typeface="Verdana"/>
                <a:cs typeface="Verdana"/>
                <a:sym typeface="Verdana"/>
              </a:rPr>
              <a:t>	</a:t>
            </a:r>
          </a:p>
        </p:txBody>
      </p:sp>
      <p:sp>
        <p:nvSpPr>
          <p:cNvPr id="342" name="Shape 342"/>
          <p:cNvSpPr txBox="1"/>
          <p:nvPr/>
        </p:nvSpPr>
        <p:spPr>
          <a:xfrm>
            <a:off x="3419475" y="908050"/>
            <a:ext cx="2233612" cy="831850"/>
          </a:xfrm>
          <a:prstGeom prst="rect">
            <a:avLst/>
          </a:prstGeom>
          <a:noFill/>
          <a:ln cap="flat" cmpd="sng" w="9525">
            <a:solidFill>
              <a:srgbClr val="FF0000"/>
            </a:solidFill>
            <a:prstDash val="solid"/>
            <a:miter/>
            <a:headEnd len="med" w="med" type="none"/>
            <a:tailEnd len="med" w="med" type="none"/>
          </a:ln>
        </p:spPr>
        <p:txBody>
          <a:bodyPr anchorCtr="0" anchor="t" bIns="45700" lIns="91425" rIns="91425" tIns="45700">
            <a:noAutofit/>
          </a:bodyPr>
          <a:lstStyle/>
          <a:p>
            <a:pPr indent="0" lvl="0" marL="0" marR="0" rtl="0" algn="ctr">
              <a:lnSpc>
                <a:spcPct val="100000"/>
              </a:lnSpc>
              <a:spcBef>
                <a:spcPts val="0"/>
              </a:spcBef>
              <a:spcAft>
                <a:spcPts val="0"/>
              </a:spcAft>
              <a:buClr>
                <a:srgbClr val="0000FF"/>
              </a:buClr>
              <a:buSzPct val="25000"/>
              <a:buFont typeface="Comic Sans MS"/>
              <a:buNone/>
            </a:pPr>
            <a:r>
              <a:rPr b="1" i="0" lang="en-US" sz="2400" u="none">
                <a:solidFill>
                  <a:srgbClr val="0000FF"/>
                </a:solidFill>
                <a:latin typeface="Comic Sans MS"/>
                <a:ea typeface="Comic Sans MS"/>
                <a:cs typeface="Comic Sans MS"/>
                <a:sym typeface="Comic Sans MS"/>
              </a:rPr>
              <a:t>Confident individuals</a:t>
            </a:r>
          </a:p>
        </p:txBody>
      </p:sp>
      <p:sp>
        <p:nvSpPr>
          <p:cNvPr id="343" name="Shape 343"/>
          <p:cNvSpPr txBox="1"/>
          <p:nvPr/>
        </p:nvSpPr>
        <p:spPr>
          <a:xfrm>
            <a:off x="0" y="2924175"/>
            <a:ext cx="2411411" cy="831850"/>
          </a:xfrm>
          <a:prstGeom prst="rect">
            <a:avLst/>
          </a:prstGeom>
          <a:noFill/>
          <a:ln cap="flat" cmpd="sng" w="9525">
            <a:solidFill>
              <a:srgbClr val="FF0000"/>
            </a:solidFill>
            <a:prstDash val="solid"/>
            <a:miter/>
            <a:headEnd len="med" w="med" type="none"/>
            <a:tailEnd len="med" w="med" type="none"/>
          </a:ln>
        </p:spPr>
        <p:txBody>
          <a:bodyPr anchorCtr="0" anchor="t" bIns="45700" lIns="91425" rIns="91425" tIns="45700">
            <a:noAutofit/>
          </a:bodyPr>
          <a:lstStyle/>
          <a:p>
            <a:pPr indent="0" lvl="0" marL="0" marR="0" rtl="0" algn="ctr">
              <a:lnSpc>
                <a:spcPct val="100000"/>
              </a:lnSpc>
              <a:spcBef>
                <a:spcPts val="0"/>
              </a:spcBef>
              <a:spcAft>
                <a:spcPts val="0"/>
              </a:spcAft>
              <a:buClr>
                <a:srgbClr val="0000FF"/>
              </a:buClr>
              <a:buSzPct val="25000"/>
              <a:buFont typeface="Comic Sans MS"/>
              <a:buNone/>
            </a:pPr>
            <a:r>
              <a:rPr b="1" i="0" lang="en-US" sz="2400" u="none">
                <a:solidFill>
                  <a:srgbClr val="0000FF"/>
                </a:solidFill>
                <a:latin typeface="Comic Sans MS"/>
                <a:ea typeface="Comic Sans MS"/>
                <a:cs typeface="Comic Sans MS"/>
                <a:sym typeface="Comic Sans MS"/>
              </a:rPr>
              <a:t>Effective</a:t>
            </a:r>
          </a:p>
          <a:p>
            <a:pPr indent="0" lvl="0" marL="0" marR="0" rtl="0" algn="ctr">
              <a:lnSpc>
                <a:spcPct val="100000"/>
              </a:lnSpc>
              <a:spcBef>
                <a:spcPts val="0"/>
              </a:spcBef>
              <a:spcAft>
                <a:spcPts val="0"/>
              </a:spcAft>
              <a:buClr>
                <a:srgbClr val="0000FF"/>
              </a:buClr>
              <a:buSzPct val="25000"/>
              <a:buFont typeface="Comic Sans MS"/>
              <a:buNone/>
            </a:pPr>
            <a:r>
              <a:rPr b="1" i="0" lang="en-US" sz="2400" u="none">
                <a:solidFill>
                  <a:srgbClr val="0000FF"/>
                </a:solidFill>
                <a:latin typeface="Comic Sans MS"/>
                <a:ea typeface="Comic Sans MS"/>
                <a:cs typeface="Comic Sans MS"/>
                <a:sym typeface="Comic Sans MS"/>
              </a:rPr>
              <a:t>Contributors</a:t>
            </a:r>
          </a:p>
        </p:txBody>
      </p:sp>
      <p:sp>
        <p:nvSpPr>
          <p:cNvPr id="344" name="Shape 344"/>
          <p:cNvSpPr txBox="1"/>
          <p:nvPr/>
        </p:nvSpPr>
        <p:spPr>
          <a:xfrm>
            <a:off x="3276600" y="5445125"/>
            <a:ext cx="2158999" cy="831850"/>
          </a:xfrm>
          <a:prstGeom prst="rect">
            <a:avLst/>
          </a:prstGeom>
          <a:noFill/>
          <a:ln cap="flat" cmpd="sng" w="9525">
            <a:solidFill>
              <a:srgbClr val="FF0000"/>
            </a:solidFill>
            <a:prstDash val="solid"/>
            <a:miter/>
            <a:headEnd len="med" w="med" type="none"/>
            <a:tailEnd len="med" w="med" type="none"/>
          </a:ln>
        </p:spPr>
        <p:txBody>
          <a:bodyPr anchorCtr="0" anchor="t" bIns="45700" lIns="91425" rIns="91425" tIns="45700">
            <a:noAutofit/>
          </a:bodyPr>
          <a:lstStyle/>
          <a:p>
            <a:pPr indent="0" lvl="0" marL="0" marR="0" rtl="0" algn="ctr">
              <a:lnSpc>
                <a:spcPct val="100000"/>
              </a:lnSpc>
              <a:spcBef>
                <a:spcPts val="0"/>
              </a:spcBef>
              <a:spcAft>
                <a:spcPts val="0"/>
              </a:spcAft>
              <a:buClr>
                <a:srgbClr val="0000FF"/>
              </a:buClr>
              <a:buSzPct val="25000"/>
              <a:buFont typeface="Comic Sans MS"/>
              <a:buNone/>
            </a:pPr>
            <a:r>
              <a:rPr b="1" i="0" lang="en-US" sz="2400" u="none">
                <a:solidFill>
                  <a:srgbClr val="0000FF"/>
                </a:solidFill>
                <a:latin typeface="Comic Sans MS"/>
                <a:ea typeface="Comic Sans MS"/>
                <a:cs typeface="Comic Sans MS"/>
                <a:sym typeface="Comic Sans MS"/>
              </a:rPr>
              <a:t>Responsible</a:t>
            </a:r>
          </a:p>
          <a:p>
            <a:pPr indent="0" lvl="0" marL="0" marR="0" rtl="0" algn="ctr">
              <a:lnSpc>
                <a:spcPct val="100000"/>
              </a:lnSpc>
              <a:spcBef>
                <a:spcPts val="0"/>
              </a:spcBef>
              <a:spcAft>
                <a:spcPts val="0"/>
              </a:spcAft>
              <a:buClr>
                <a:srgbClr val="0000FF"/>
              </a:buClr>
              <a:buSzPct val="25000"/>
              <a:buFont typeface="Comic Sans MS"/>
              <a:buNone/>
            </a:pPr>
            <a:r>
              <a:rPr b="1" i="0" lang="en-US" sz="2400" u="none">
                <a:solidFill>
                  <a:srgbClr val="0000FF"/>
                </a:solidFill>
                <a:latin typeface="Comic Sans MS"/>
                <a:ea typeface="Comic Sans MS"/>
                <a:cs typeface="Comic Sans MS"/>
                <a:sym typeface="Comic Sans MS"/>
              </a:rPr>
              <a:t>Citizens</a:t>
            </a:r>
          </a:p>
        </p:txBody>
      </p:sp>
      <p:sp>
        <p:nvSpPr>
          <p:cNvPr id="345" name="Shape 345"/>
          <p:cNvSpPr txBox="1"/>
          <p:nvPr/>
        </p:nvSpPr>
        <p:spPr>
          <a:xfrm>
            <a:off x="6804025" y="2781300"/>
            <a:ext cx="1944687" cy="831850"/>
          </a:xfrm>
          <a:prstGeom prst="rect">
            <a:avLst/>
          </a:prstGeom>
          <a:noFill/>
          <a:ln cap="flat" cmpd="sng" w="9525">
            <a:solidFill>
              <a:srgbClr val="FF0000"/>
            </a:solidFill>
            <a:prstDash val="solid"/>
            <a:miter/>
            <a:headEnd len="med" w="med" type="none"/>
            <a:tailEnd len="med" w="med" type="none"/>
          </a:ln>
        </p:spPr>
        <p:txBody>
          <a:bodyPr anchorCtr="0" anchor="t" bIns="45700" lIns="91425" rIns="91425" tIns="45700">
            <a:noAutofit/>
          </a:bodyPr>
          <a:lstStyle/>
          <a:p>
            <a:pPr indent="0" lvl="0" marL="0" marR="0" rtl="0" algn="ctr">
              <a:lnSpc>
                <a:spcPct val="100000"/>
              </a:lnSpc>
              <a:spcBef>
                <a:spcPts val="0"/>
              </a:spcBef>
              <a:spcAft>
                <a:spcPts val="0"/>
              </a:spcAft>
              <a:buClr>
                <a:srgbClr val="0000FF"/>
              </a:buClr>
              <a:buSzPct val="25000"/>
              <a:buFont typeface="Comic Sans MS"/>
              <a:buNone/>
            </a:pPr>
            <a:r>
              <a:rPr b="1" i="0" lang="en-US" sz="2400" u="none">
                <a:solidFill>
                  <a:srgbClr val="0000FF"/>
                </a:solidFill>
                <a:latin typeface="Comic Sans MS"/>
                <a:ea typeface="Comic Sans MS"/>
                <a:cs typeface="Comic Sans MS"/>
                <a:sym typeface="Comic Sans MS"/>
              </a:rPr>
              <a:t>Successful</a:t>
            </a:r>
          </a:p>
          <a:p>
            <a:pPr indent="0" lvl="0" marL="0" marR="0" rtl="0" algn="ctr">
              <a:lnSpc>
                <a:spcPct val="100000"/>
              </a:lnSpc>
              <a:spcBef>
                <a:spcPts val="0"/>
              </a:spcBef>
              <a:spcAft>
                <a:spcPts val="0"/>
              </a:spcAft>
              <a:buClr>
                <a:srgbClr val="0000FF"/>
              </a:buClr>
              <a:buSzPct val="25000"/>
              <a:buFont typeface="Comic Sans MS"/>
              <a:buNone/>
            </a:pPr>
            <a:r>
              <a:rPr b="1" i="0" lang="en-US" sz="2400" u="none">
                <a:solidFill>
                  <a:srgbClr val="0000FF"/>
                </a:solidFill>
                <a:latin typeface="Comic Sans MS"/>
                <a:ea typeface="Comic Sans MS"/>
                <a:cs typeface="Comic Sans MS"/>
                <a:sym typeface="Comic Sans MS"/>
              </a:rPr>
              <a:t>Learners</a:t>
            </a:r>
          </a:p>
        </p:txBody>
      </p:sp>
      <p:sp>
        <p:nvSpPr>
          <p:cNvPr id="346" name="Shape 346"/>
          <p:cNvSpPr txBox="1"/>
          <p:nvPr/>
        </p:nvSpPr>
        <p:spPr>
          <a:xfrm>
            <a:off x="3059111" y="2852736"/>
            <a:ext cx="2808286" cy="831850"/>
          </a:xfrm>
          <a:prstGeom prst="rect">
            <a:avLst/>
          </a:prstGeom>
          <a:noFill/>
          <a:ln cap="flat" cmpd="sng" w="9525">
            <a:solidFill>
              <a:srgbClr val="FF0000"/>
            </a:solidFill>
            <a:prstDash val="solid"/>
            <a:miter/>
            <a:headEnd len="med" w="med" type="none"/>
            <a:tailEnd len="med" w="med" type="none"/>
          </a:ln>
        </p:spPr>
        <p:txBody>
          <a:bodyPr anchorCtr="0" anchor="t" bIns="45700" lIns="91425" rIns="91425" tIns="45700">
            <a:noAutofit/>
          </a:bodyPr>
          <a:lstStyle/>
          <a:p>
            <a:pPr indent="0" lvl="0" marL="0" marR="0" rtl="0" algn="ctr">
              <a:lnSpc>
                <a:spcPct val="100000"/>
              </a:lnSpc>
              <a:spcBef>
                <a:spcPts val="0"/>
              </a:spcBef>
              <a:spcAft>
                <a:spcPts val="0"/>
              </a:spcAft>
              <a:buClr>
                <a:schemeClr val="dk1"/>
              </a:buClr>
              <a:buSzPct val="25000"/>
              <a:buFont typeface="Verdana"/>
              <a:buNone/>
            </a:pPr>
            <a:r>
              <a:rPr b="1" i="0" lang="en-US" sz="2400" u="none">
                <a:solidFill>
                  <a:schemeClr val="dk1"/>
                </a:solidFill>
                <a:latin typeface="Verdana"/>
                <a:ea typeface="Verdana"/>
                <a:cs typeface="Verdana"/>
                <a:sym typeface="Verdana"/>
              </a:rPr>
              <a:t>CLIL Module</a:t>
            </a:r>
          </a:p>
          <a:p>
            <a:pPr indent="0" lvl="0" marL="0" marR="0" rtl="0" algn="ctr">
              <a:lnSpc>
                <a:spcPct val="100000"/>
              </a:lnSpc>
              <a:spcBef>
                <a:spcPts val="0"/>
              </a:spcBef>
              <a:spcAft>
                <a:spcPts val="0"/>
              </a:spcAft>
              <a:buClr>
                <a:schemeClr val="dk1"/>
              </a:buClr>
              <a:buSzPct val="25000"/>
              <a:buFont typeface="Verdana"/>
              <a:buNone/>
            </a:pPr>
            <a:r>
              <a:rPr b="0" i="0" lang="en-US" sz="2400" u="none">
                <a:solidFill>
                  <a:schemeClr val="dk1"/>
                </a:solidFill>
                <a:latin typeface="Verdana"/>
                <a:ea typeface="Verdana"/>
                <a:cs typeface="Verdana"/>
                <a:sym typeface="Verdana"/>
              </a:rPr>
              <a:t>Art </a:t>
            </a:r>
            <a:r>
              <a:rPr b="0" i="0" lang="en-US" sz="1400" u="none">
                <a:solidFill>
                  <a:schemeClr val="dk1"/>
                </a:solidFill>
                <a:latin typeface="Verdana"/>
                <a:ea typeface="Verdana"/>
                <a:cs typeface="Verdana"/>
                <a:sym typeface="Verdana"/>
              </a:rPr>
              <a:t>through </a:t>
            </a:r>
            <a:r>
              <a:rPr b="0" i="0" lang="en-US" sz="2400" u="none">
                <a:solidFill>
                  <a:schemeClr val="dk1"/>
                </a:solidFill>
                <a:latin typeface="Verdana"/>
                <a:ea typeface="Verdana"/>
                <a:cs typeface="Verdana"/>
                <a:sym typeface="Verdana"/>
              </a:rPr>
              <a:t>German</a:t>
            </a:r>
          </a:p>
        </p:txBody>
      </p:sp>
      <p:cxnSp>
        <p:nvCxnSpPr>
          <p:cNvPr id="347" name="Shape 347"/>
          <p:cNvCxnSpPr/>
          <p:nvPr/>
        </p:nvCxnSpPr>
        <p:spPr>
          <a:xfrm rot="10800000">
            <a:off x="4356100" y="1700211"/>
            <a:ext cx="0" cy="1152525"/>
          </a:xfrm>
          <a:prstGeom prst="straightConnector1">
            <a:avLst/>
          </a:prstGeom>
          <a:noFill/>
          <a:ln cap="flat" cmpd="sng" w="9525">
            <a:solidFill>
              <a:schemeClr val="dk1"/>
            </a:solidFill>
            <a:prstDash val="solid"/>
            <a:miter/>
            <a:headEnd len="med" w="med" type="none"/>
            <a:tailEnd len="med" w="med" type="none"/>
          </a:ln>
        </p:spPr>
      </p:cxnSp>
      <p:cxnSp>
        <p:nvCxnSpPr>
          <p:cNvPr id="348" name="Shape 348"/>
          <p:cNvCxnSpPr/>
          <p:nvPr/>
        </p:nvCxnSpPr>
        <p:spPr>
          <a:xfrm>
            <a:off x="5867400" y="3213100"/>
            <a:ext cx="936624" cy="0"/>
          </a:xfrm>
          <a:prstGeom prst="straightConnector1">
            <a:avLst/>
          </a:prstGeom>
          <a:noFill/>
          <a:ln cap="flat" cmpd="sng" w="9525">
            <a:solidFill>
              <a:schemeClr val="dk1"/>
            </a:solidFill>
            <a:prstDash val="solid"/>
            <a:miter/>
            <a:headEnd len="med" w="med" type="none"/>
            <a:tailEnd len="med" w="med" type="none"/>
          </a:ln>
        </p:spPr>
      </p:cxnSp>
      <p:cxnSp>
        <p:nvCxnSpPr>
          <p:cNvPr id="349" name="Shape 349"/>
          <p:cNvCxnSpPr/>
          <p:nvPr/>
        </p:nvCxnSpPr>
        <p:spPr>
          <a:xfrm>
            <a:off x="2411411" y="3357562"/>
            <a:ext cx="647700" cy="0"/>
          </a:xfrm>
          <a:prstGeom prst="straightConnector1">
            <a:avLst/>
          </a:prstGeom>
          <a:noFill/>
          <a:ln cap="flat" cmpd="sng" w="9525">
            <a:solidFill>
              <a:schemeClr val="dk1"/>
            </a:solidFill>
            <a:prstDash val="solid"/>
            <a:miter/>
            <a:headEnd len="med" w="med" type="none"/>
            <a:tailEnd len="med" w="med" type="none"/>
          </a:ln>
        </p:spPr>
      </p:cxnSp>
      <p:sp>
        <p:nvSpPr>
          <p:cNvPr id="350" name="Shape 350"/>
          <p:cNvSpPr txBox="1"/>
          <p:nvPr/>
        </p:nvSpPr>
        <p:spPr>
          <a:xfrm>
            <a:off x="2051050" y="136525"/>
            <a:ext cx="5761036" cy="457200"/>
          </a:xfrm>
          <a:prstGeom prst="rect">
            <a:avLst/>
          </a:prstGeom>
          <a:noFill/>
          <a:ln>
            <a:noFill/>
          </a:ln>
        </p:spPr>
        <p:txBody>
          <a:bodyPr anchorCtr="0" anchor="t" bIns="45700" lIns="91425" rIns="91425" tIns="45700">
            <a:noAutofit/>
          </a:bodyPr>
          <a:lstStyle/>
          <a:p>
            <a:pPr indent="0" lvl="0" marL="0" marR="0" rtl="0" algn="l">
              <a:lnSpc>
                <a:spcPct val="100000"/>
              </a:lnSpc>
              <a:spcBef>
                <a:spcPts val="0"/>
              </a:spcBef>
              <a:spcAft>
                <a:spcPts val="0"/>
              </a:spcAft>
              <a:buClr>
                <a:schemeClr val="dk1"/>
              </a:buClr>
              <a:buSzPct val="25000"/>
              <a:buFont typeface="Verdana"/>
              <a:buNone/>
            </a:pPr>
            <a:r>
              <a:rPr b="1" i="0" lang="en-US" sz="2400" u="none">
                <a:solidFill>
                  <a:schemeClr val="dk1"/>
                </a:solidFill>
                <a:latin typeface="Verdana"/>
                <a:ea typeface="Verdana"/>
                <a:cs typeface="Verdana"/>
                <a:sym typeface="Verdana"/>
              </a:rPr>
              <a:t>A 4Cs CLIL Planning Mind Map</a:t>
            </a:r>
          </a:p>
        </p:txBody>
      </p:sp>
      <p:cxnSp>
        <p:nvCxnSpPr>
          <p:cNvPr id="351" name="Shape 351"/>
          <p:cNvCxnSpPr/>
          <p:nvPr/>
        </p:nvCxnSpPr>
        <p:spPr>
          <a:xfrm>
            <a:off x="4356100" y="3716337"/>
            <a:ext cx="0" cy="1728787"/>
          </a:xfrm>
          <a:prstGeom prst="straightConnector1">
            <a:avLst/>
          </a:prstGeom>
          <a:noFill/>
          <a:ln cap="flat" cmpd="sng" w="9525">
            <a:solidFill>
              <a:schemeClr val="dk1"/>
            </a:solidFill>
            <a:prstDash val="solid"/>
            <a:miter/>
            <a:headEnd len="med" w="med" type="none"/>
            <a:tailEnd len="med" w="med" type="none"/>
          </a:ln>
        </p:spPr>
      </p:cxnSp>
    </p:spTree>
  </p:cSld>
  <p:clrMapOvr>
    <a:masterClrMapping/>
  </p:clrMapOvr>
  <p:transition spd="slow">
    <p:cut/>
  </p:transition>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355" name="Shape 355"/>
        <p:cNvGrpSpPr/>
        <p:nvPr/>
      </p:nvGrpSpPr>
      <p:grpSpPr>
        <a:xfrm>
          <a:off x="0" y="0"/>
          <a:ext cx="0" cy="0"/>
          <a:chOff x="0" y="0"/>
          <a:chExt cx="0" cy="0"/>
        </a:xfrm>
      </p:grpSpPr>
      <p:sp>
        <p:nvSpPr>
          <p:cNvPr id="356" name="Shape 356"/>
          <p:cNvSpPr txBox="1"/>
          <p:nvPr>
            <p:ph type="title"/>
          </p:nvPr>
        </p:nvSpPr>
        <p:spPr>
          <a:xfrm>
            <a:off x="685800" y="609600"/>
            <a:ext cx="7772400" cy="1143000"/>
          </a:xfrm>
          <a:prstGeom prst="rect">
            <a:avLst/>
          </a:prstGeom>
          <a:noFill/>
          <a:ln>
            <a:noFill/>
          </a:ln>
        </p:spPr>
        <p:txBody>
          <a:bodyPr anchorCtr="0" anchor="ctr" bIns="45700" lIns="91425" rIns="91425" tIns="45700">
            <a:noAutofit/>
          </a:bodyPr>
          <a:lstStyle/>
          <a:p>
            <a:pPr indent="0" lvl="0" marL="0" marR="0" rtl="0" algn="ctr">
              <a:lnSpc>
                <a:spcPct val="100000"/>
              </a:lnSpc>
              <a:spcBef>
                <a:spcPts val="0"/>
              </a:spcBef>
              <a:spcAft>
                <a:spcPts val="0"/>
              </a:spcAft>
              <a:buClr>
                <a:schemeClr val="dk2"/>
              </a:buClr>
              <a:buSzPct val="25000"/>
              <a:buFont typeface="Verdana"/>
              <a:buNone/>
            </a:pPr>
            <a:r>
              <a:rPr b="0" i="0" lang="en-US" sz="3200" u="none" cap="none" strike="noStrike">
                <a:solidFill>
                  <a:schemeClr val="dk2"/>
                </a:solidFill>
                <a:latin typeface="Verdana"/>
                <a:ea typeface="Verdana"/>
                <a:cs typeface="Verdana"/>
                <a:sym typeface="Verdana"/>
              </a:rPr>
              <a:t>	</a:t>
            </a:r>
          </a:p>
        </p:txBody>
      </p:sp>
      <p:sp>
        <p:nvSpPr>
          <p:cNvPr id="357" name="Shape 357"/>
          <p:cNvSpPr txBox="1"/>
          <p:nvPr>
            <p:ph idx="1" type="body"/>
          </p:nvPr>
        </p:nvSpPr>
        <p:spPr>
          <a:xfrm>
            <a:off x="685800" y="1981200"/>
            <a:ext cx="3809999" cy="4114800"/>
          </a:xfrm>
          <a:prstGeom prst="rect">
            <a:avLst/>
          </a:prstGeom>
          <a:noFill/>
          <a:ln>
            <a:noFill/>
          </a:ln>
        </p:spPr>
        <p:txBody>
          <a:bodyPr anchorCtr="0" anchor="t" bIns="45700" lIns="91425" rIns="91425" tIns="45700">
            <a:noAutofit/>
          </a:bodyPr>
          <a:lstStyle/>
          <a:p>
            <a:pPr indent="-342900" lvl="0" marL="342900" marR="0" rtl="0" algn="l">
              <a:lnSpc>
                <a:spcPct val="100000"/>
              </a:lnSpc>
              <a:spcBef>
                <a:spcPts val="0"/>
              </a:spcBef>
              <a:spcAft>
                <a:spcPts val="0"/>
              </a:spcAft>
              <a:buClr>
                <a:schemeClr val="dk1"/>
              </a:buClr>
              <a:buSzPct val="25000"/>
              <a:buFont typeface="Verdana"/>
              <a:buNone/>
            </a:pPr>
            <a:r>
              <a:rPr b="0" i="0" lang="en-US" sz="2800" u="none" cap="none" strike="noStrike">
                <a:solidFill>
                  <a:schemeClr val="dk1"/>
                </a:solidFill>
                <a:latin typeface="Verdana"/>
                <a:ea typeface="Verdana"/>
                <a:cs typeface="Verdana"/>
                <a:sym typeface="Verdana"/>
              </a:rPr>
              <a:t>	</a:t>
            </a:r>
          </a:p>
        </p:txBody>
      </p:sp>
      <p:sp>
        <p:nvSpPr>
          <p:cNvPr id="358" name="Shape 358"/>
          <p:cNvSpPr txBox="1"/>
          <p:nvPr/>
        </p:nvSpPr>
        <p:spPr>
          <a:xfrm>
            <a:off x="5651500" y="908050"/>
            <a:ext cx="3024187" cy="822324"/>
          </a:xfrm>
          <a:prstGeom prst="rect">
            <a:avLst/>
          </a:prstGeom>
          <a:noFill/>
          <a:ln>
            <a:noFill/>
          </a:ln>
        </p:spPr>
        <p:txBody>
          <a:bodyPr anchorCtr="0" anchor="t" bIns="45700" lIns="91425" rIns="91425" tIns="45700">
            <a:noAutofit/>
          </a:bodyPr>
          <a:lstStyle/>
          <a:p>
            <a:pPr indent="0" lvl="0" marL="0" marR="0" rtl="0" algn="r">
              <a:lnSpc>
                <a:spcPct val="100000"/>
              </a:lnSpc>
              <a:spcBef>
                <a:spcPts val="0"/>
              </a:spcBef>
              <a:spcAft>
                <a:spcPts val="0"/>
              </a:spcAft>
              <a:buClr>
                <a:srgbClr val="0000FF"/>
              </a:buClr>
              <a:buSzPct val="25000"/>
              <a:buFont typeface="Comic Sans MS"/>
              <a:buNone/>
            </a:pPr>
            <a:r>
              <a:rPr b="1" i="0" lang="en-US" sz="2400" u="none">
                <a:solidFill>
                  <a:srgbClr val="0000FF"/>
                </a:solidFill>
                <a:latin typeface="Comic Sans MS"/>
                <a:ea typeface="Comic Sans MS"/>
                <a:cs typeface="Comic Sans MS"/>
                <a:sym typeface="Comic Sans MS"/>
              </a:rPr>
              <a:t>Confident </a:t>
            </a:r>
          </a:p>
          <a:p>
            <a:pPr indent="0" lvl="0" marL="0" marR="0" rtl="0" algn="r">
              <a:lnSpc>
                <a:spcPct val="100000"/>
              </a:lnSpc>
              <a:spcBef>
                <a:spcPts val="0"/>
              </a:spcBef>
              <a:spcAft>
                <a:spcPts val="0"/>
              </a:spcAft>
              <a:buClr>
                <a:srgbClr val="0000FF"/>
              </a:buClr>
              <a:buSzPct val="25000"/>
              <a:buFont typeface="Comic Sans MS"/>
              <a:buNone/>
            </a:pPr>
            <a:r>
              <a:rPr b="1" i="0" lang="en-US" sz="2400" u="none">
                <a:solidFill>
                  <a:srgbClr val="0000FF"/>
                </a:solidFill>
                <a:latin typeface="Comic Sans MS"/>
                <a:ea typeface="Comic Sans MS"/>
                <a:cs typeface="Comic Sans MS"/>
                <a:sym typeface="Comic Sans MS"/>
              </a:rPr>
              <a:t>Individuals</a:t>
            </a:r>
          </a:p>
        </p:txBody>
      </p:sp>
      <p:sp>
        <p:nvSpPr>
          <p:cNvPr id="359" name="Shape 359"/>
          <p:cNvSpPr txBox="1"/>
          <p:nvPr/>
        </p:nvSpPr>
        <p:spPr>
          <a:xfrm>
            <a:off x="6588125" y="1916111"/>
            <a:ext cx="2232025" cy="831850"/>
          </a:xfrm>
          <a:prstGeom prst="rect">
            <a:avLst/>
          </a:prstGeom>
          <a:noFill/>
          <a:ln cap="flat" cmpd="sng" w="9525">
            <a:solidFill>
              <a:schemeClr val="lt1"/>
            </a:solidFill>
            <a:prstDash val="solid"/>
            <a:miter/>
            <a:headEnd len="med" w="med" type="none"/>
            <a:tailEnd len="med" w="med" type="none"/>
          </a:ln>
        </p:spPr>
        <p:txBody>
          <a:bodyPr anchorCtr="0" anchor="t" bIns="45700" lIns="91425" rIns="91425" tIns="45700">
            <a:noAutofit/>
          </a:bodyPr>
          <a:lstStyle/>
          <a:p>
            <a:pPr indent="0" lvl="0" marL="0" marR="0" rtl="0" algn="r">
              <a:lnSpc>
                <a:spcPct val="100000"/>
              </a:lnSpc>
              <a:spcBef>
                <a:spcPts val="0"/>
              </a:spcBef>
              <a:spcAft>
                <a:spcPts val="0"/>
              </a:spcAft>
              <a:buClr>
                <a:srgbClr val="0000FF"/>
              </a:buClr>
              <a:buSzPct val="25000"/>
              <a:buFont typeface="Comic Sans MS"/>
              <a:buNone/>
            </a:pPr>
            <a:r>
              <a:rPr b="1" i="0" lang="en-US" sz="2400" u="none">
                <a:solidFill>
                  <a:srgbClr val="0000FF"/>
                </a:solidFill>
                <a:latin typeface="Comic Sans MS"/>
                <a:ea typeface="Comic Sans MS"/>
                <a:cs typeface="Comic Sans MS"/>
                <a:sym typeface="Comic Sans MS"/>
              </a:rPr>
              <a:t>Effective </a:t>
            </a:r>
          </a:p>
          <a:p>
            <a:pPr indent="0" lvl="0" marL="0" marR="0" rtl="0" algn="r">
              <a:lnSpc>
                <a:spcPct val="100000"/>
              </a:lnSpc>
              <a:spcBef>
                <a:spcPts val="0"/>
              </a:spcBef>
              <a:spcAft>
                <a:spcPts val="0"/>
              </a:spcAft>
              <a:buClr>
                <a:srgbClr val="0000FF"/>
              </a:buClr>
              <a:buSzPct val="25000"/>
              <a:buFont typeface="Comic Sans MS"/>
              <a:buNone/>
            </a:pPr>
            <a:r>
              <a:rPr b="1" i="0" lang="en-US" sz="2400" u="none">
                <a:solidFill>
                  <a:srgbClr val="0000FF"/>
                </a:solidFill>
                <a:latin typeface="Comic Sans MS"/>
                <a:ea typeface="Comic Sans MS"/>
                <a:cs typeface="Comic Sans MS"/>
                <a:sym typeface="Comic Sans MS"/>
              </a:rPr>
              <a:t>Contributors</a:t>
            </a:r>
          </a:p>
        </p:txBody>
      </p:sp>
      <p:sp>
        <p:nvSpPr>
          <p:cNvPr id="360" name="Shape 360"/>
          <p:cNvSpPr txBox="1"/>
          <p:nvPr/>
        </p:nvSpPr>
        <p:spPr>
          <a:xfrm>
            <a:off x="6804025" y="4149725"/>
            <a:ext cx="2158999" cy="822324"/>
          </a:xfrm>
          <a:prstGeom prst="rect">
            <a:avLst/>
          </a:prstGeom>
          <a:noFill/>
          <a:ln>
            <a:noFill/>
          </a:ln>
        </p:spPr>
        <p:txBody>
          <a:bodyPr anchorCtr="0" anchor="t" bIns="45700" lIns="91425" rIns="91425" tIns="45700">
            <a:noAutofit/>
          </a:bodyPr>
          <a:lstStyle/>
          <a:p>
            <a:pPr indent="0" lvl="0" marL="0" marR="0" rtl="0" algn="r">
              <a:lnSpc>
                <a:spcPct val="100000"/>
              </a:lnSpc>
              <a:spcBef>
                <a:spcPts val="0"/>
              </a:spcBef>
              <a:spcAft>
                <a:spcPts val="0"/>
              </a:spcAft>
              <a:buClr>
                <a:srgbClr val="0000FF"/>
              </a:buClr>
              <a:buSzPct val="25000"/>
              <a:buFont typeface="Comic Sans MS"/>
              <a:buNone/>
            </a:pPr>
            <a:r>
              <a:rPr b="1" i="0" lang="en-US" sz="2400" u="none">
                <a:solidFill>
                  <a:srgbClr val="0000FF"/>
                </a:solidFill>
                <a:latin typeface="Comic Sans MS"/>
                <a:ea typeface="Comic Sans MS"/>
                <a:cs typeface="Comic Sans MS"/>
                <a:sym typeface="Comic Sans MS"/>
              </a:rPr>
              <a:t>Responsible </a:t>
            </a:r>
          </a:p>
          <a:p>
            <a:pPr indent="0" lvl="0" marL="0" marR="0" rtl="0" algn="r">
              <a:lnSpc>
                <a:spcPct val="100000"/>
              </a:lnSpc>
              <a:spcBef>
                <a:spcPts val="0"/>
              </a:spcBef>
              <a:spcAft>
                <a:spcPts val="0"/>
              </a:spcAft>
              <a:buClr>
                <a:srgbClr val="0000FF"/>
              </a:buClr>
              <a:buSzPct val="25000"/>
              <a:buFont typeface="Comic Sans MS"/>
              <a:buNone/>
            </a:pPr>
            <a:r>
              <a:rPr b="1" i="0" lang="en-US" sz="2400" u="none">
                <a:solidFill>
                  <a:srgbClr val="0000FF"/>
                </a:solidFill>
                <a:latin typeface="Comic Sans MS"/>
                <a:ea typeface="Comic Sans MS"/>
                <a:cs typeface="Comic Sans MS"/>
                <a:sym typeface="Comic Sans MS"/>
              </a:rPr>
              <a:t>Citizens</a:t>
            </a:r>
          </a:p>
        </p:txBody>
      </p:sp>
      <p:sp>
        <p:nvSpPr>
          <p:cNvPr id="361" name="Shape 361"/>
          <p:cNvSpPr txBox="1"/>
          <p:nvPr/>
        </p:nvSpPr>
        <p:spPr>
          <a:xfrm>
            <a:off x="6804025" y="2997200"/>
            <a:ext cx="2089150" cy="822324"/>
          </a:xfrm>
          <a:prstGeom prst="rect">
            <a:avLst/>
          </a:prstGeom>
          <a:noFill/>
          <a:ln>
            <a:noFill/>
          </a:ln>
        </p:spPr>
        <p:txBody>
          <a:bodyPr anchorCtr="0" anchor="t" bIns="45700" lIns="91425" rIns="91425" tIns="45700">
            <a:noAutofit/>
          </a:bodyPr>
          <a:lstStyle/>
          <a:p>
            <a:pPr indent="0" lvl="0" marL="0" marR="0" rtl="0" algn="r">
              <a:lnSpc>
                <a:spcPct val="100000"/>
              </a:lnSpc>
              <a:spcBef>
                <a:spcPts val="0"/>
              </a:spcBef>
              <a:spcAft>
                <a:spcPts val="0"/>
              </a:spcAft>
              <a:buClr>
                <a:srgbClr val="0000FF"/>
              </a:buClr>
              <a:buSzPct val="25000"/>
              <a:buFont typeface="Comic Sans MS"/>
              <a:buNone/>
            </a:pPr>
            <a:r>
              <a:rPr b="1" i="0" lang="en-US" sz="2400" u="none">
                <a:solidFill>
                  <a:srgbClr val="0000FF"/>
                </a:solidFill>
                <a:latin typeface="Comic Sans MS"/>
                <a:ea typeface="Comic Sans MS"/>
                <a:cs typeface="Comic Sans MS"/>
                <a:sym typeface="Comic Sans MS"/>
              </a:rPr>
              <a:t>Successful </a:t>
            </a:r>
          </a:p>
          <a:p>
            <a:pPr indent="0" lvl="0" marL="0" marR="0" rtl="0" algn="r">
              <a:lnSpc>
                <a:spcPct val="100000"/>
              </a:lnSpc>
              <a:spcBef>
                <a:spcPts val="0"/>
              </a:spcBef>
              <a:spcAft>
                <a:spcPts val="0"/>
              </a:spcAft>
              <a:buClr>
                <a:srgbClr val="0000FF"/>
              </a:buClr>
              <a:buSzPct val="25000"/>
              <a:buFont typeface="Comic Sans MS"/>
              <a:buNone/>
            </a:pPr>
            <a:r>
              <a:rPr b="1" i="0" lang="en-US" sz="2400" u="none">
                <a:solidFill>
                  <a:srgbClr val="0000FF"/>
                </a:solidFill>
                <a:latin typeface="Comic Sans MS"/>
                <a:ea typeface="Comic Sans MS"/>
                <a:cs typeface="Comic Sans MS"/>
                <a:sym typeface="Comic Sans MS"/>
              </a:rPr>
              <a:t>Learners</a:t>
            </a:r>
          </a:p>
        </p:txBody>
      </p:sp>
      <p:sp>
        <p:nvSpPr>
          <p:cNvPr id="362" name="Shape 362"/>
          <p:cNvSpPr txBox="1"/>
          <p:nvPr/>
        </p:nvSpPr>
        <p:spPr>
          <a:xfrm>
            <a:off x="3059111" y="2852736"/>
            <a:ext cx="2808286" cy="1373187"/>
          </a:xfrm>
          <a:prstGeom prst="rect">
            <a:avLst/>
          </a:prstGeom>
          <a:noFill/>
          <a:ln>
            <a:noFill/>
          </a:ln>
        </p:spPr>
        <p:txBody>
          <a:bodyPr anchorCtr="0" anchor="t" bIns="45700" lIns="91425" rIns="91425" tIns="45700">
            <a:noAutofit/>
          </a:bodyPr>
          <a:lstStyle/>
          <a:p>
            <a:pPr indent="0" lvl="0" marL="0" marR="0" rtl="0" algn="ctr">
              <a:lnSpc>
                <a:spcPct val="100000"/>
              </a:lnSpc>
              <a:spcBef>
                <a:spcPts val="0"/>
              </a:spcBef>
              <a:spcAft>
                <a:spcPts val="0"/>
              </a:spcAft>
              <a:buClr>
                <a:schemeClr val="dk1"/>
              </a:buClr>
              <a:buFont typeface="Verdana"/>
              <a:buNone/>
            </a:pPr>
            <a:r>
              <a:t/>
            </a:r>
            <a:endParaRPr b="1" i="0" sz="2800" u="none">
              <a:solidFill>
                <a:schemeClr val="dk1"/>
              </a:solidFill>
              <a:latin typeface="Verdana"/>
              <a:ea typeface="Verdana"/>
              <a:cs typeface="Verdana"/>
              <a:sym typeface="Verdana"/>
            </a:endParaRPr>
          </a:p>
          <a:p>
            <a:pPr indent="0" lvl="0" marL="0" marR="0" rtl="0" algn="ctr">
              <a:lnSpc>
                <a:spcPct val="100000"/>
              </a:lnSpc>
              <a:spcBef>
                <a:spcPts val="0"/>
              </a:spcBef>
              <a:spcAft>
                <a:spcPts val="0"/>
              </a:spcAft>
              <a:buClr>
                <a:schemeClr val="dk1"/>
              </a:buClr>
              <a:buSzPct val="25000"/>
              <a:buFont typeface="Verdana"/>
              <a:buNone/>
            </a:pPr>
            <a:r>
              <a:rPr b="1" i="0" lang="en-US" sz="2800" u="none">
                <a:solidFill>
                  <a:schemeClr val="dk1"/>
                </a:solidFill>
                <a:latin typeface="Verdana"/>
                <a:ea typeface="Verdana"/>
                <a:cs typeface="Verdana"/>
                <a:sym typeface="Verdana"/>
              </a:rPr>
              <a:t> </a:t>
            </a:r>
          </a:p>
          <a:p>
            <a:pPr indent="0" lvl="0" marL="0" marR="0" rtl="0" algn="l">
              <a:lnSpc>
                <a:spcPct val="100000"/>
              </a:lnSpc>
              <a:spcBef>
                <a:spcPts val="0"/>
              </a:spcBef>
              <a:spcAft>
                <a:spcPts val="0"/>
              </a:spcAft>
              <a:buNone/>
            </a:pPr>
            <a:r>
              <a:t/>
            </a:r>
            <a:endParaRPr b="1" i="0" sz="2800" u="none">
              <a:solidFill>
                <a:schemeClr val="dk1"/>
              </a:solidFill>
              <a:latin typeface="Verdana"/>
              <a:ea typeface="Verdana"/>
              <a:cs typeface="Verdana"/>
              <a:sym typeface="Verdana"/>
            </a:endParaRPr>
          </a:p>
        </p:txBody>
      </p:sp>
      <p:sp>
        <p:nvSpPr>
          <p:cNvPr id="363" name="Shape 363"/>
          <p:cNvSpPr txBox="1"/>
          <p:nvPr/>
        </p:nvSpPr>
        <p:spPr>
          <a:xfrm>
            <a:off x="2051050" y="136525"/>
            <a:ext cx="5761036" cy="457200"/>
          </a:xfrm>
          <a:prstGeom prst="rect">
            <a:avLst/>
          </a:prstGeom>
          <a:noFill/>
          <a:ln>
            <a:noFill/>
          </a:ln>
        </p:spPr>
        <p:txBody>
          <a:bodyPr anchorCtr="0" anchor="t" bIns="45700" lIns="91425" rIns="91425" tIns="45700">
            <a:noAutofit/>
          </a:bodyPr>
          <a:lstStyle/>
          <a:p>
            <a:pPr indent="0" lvl="0" marL="0" marR="0" rtl="0" algn="l">
              <a:lnSpc>
                <a:spcPct val="100000"/>
              </a:lnSpc>
              <a:spcBef>
                <a:spcPts val="0"/>
              </a:spcBef>
              <a:spcAft>
                <a:spcPts val="0"/>
              </a:spcAft>
              <a:buClr>
                <a:schemeClr val="dk1"/>
              </a:buClr>
              <a:buSzPct val="25000"/>
              <a:buFont typeface="Verdana"/>
              <a:buNone/>
            </a:pPr>
            <a:r>
              <a:rPr b="1" i="0" lang="en-US" sz="2400" u="none">
                <a:solidFill>
                  <a:schemeClr val="dk1"/>
                </a:solidFill>
                <a:latin typeface="Verdana"/>
                <a:ea typeface="Verdana"/>
                <a:cs typeface="Verdana"/>
                <a:sym typeface="Verdana"/>
              </a:rPr>
              <a:t>A CLIL Module Audit Mind Map</a:t>
            </a:r>
          </a:p>
        </p:txBody>
      </p:sp>
      <p:sp>
        <p:nvSpPr>
          <p:cNvPr id="364" name="Shape 364"/>
          <p:cNvSpPr txBox="1"/>
          <p:nvPr/>
        </p:nvSpPr>
        <p:spPr>
          <a:xfrm>
            <a:off x="323850" y="404812"/>
            <a:ext cx="1511299" cy="457200"/>
          </a:xfrm>
          <a:prstGeom prst="rect">
            <a:avLst/>
          </a:prstGeom>
          <a:noFill/>
          <a:ln>
            <a:noFill/>
          </a:ln>
        </p:spPr>
        <p:txBody>
          <a:bodyPr anchorCtr="0" anchor="t" bIns="45700" lIns="91425" rIns="91425" tIns="45700">
            <a:noAutofit/>
          </a:bodyPr>
          <a:lstStyle/>
          <a:p>
            <a:pPr indent="0" lvl="0" marL="0" marR="0" rtl="0" algn="l">
              <a:lnSpc>
                <a:spcPct val="100000"/>
              </a:lnSpc>
              <a:spcBef>
                <a:spcPts val="0"/>
              </a:spcBef>
              <a:spcAft>
                <a:spcPts val="0"/>
              </a:spcAft>
              <a:buNone/>
            </a:pPr>
            <a:r>
              <a:t/>
            </a:r>
            <a:endParaRPr b="0" i="0" sz="2400" u="none">
              <a:solidFill>
                <a:schemeClr val="dk1"/>
              </a:solidFill>
              <a:latin typeface="Verdana"/>
              <a:ea typeface="Verdana"/>
              <a:cs typeface="Verdana"/>
              <a:sym typeface="Verdana"/>
            </a:endParaRPr>
          </a:p>
        </p:txBody>
      </p:sp>
      <p:sp>
        <p:nvSpPr>
          <p:cNvPr id="365" name="Shape 365"/>
          <p:cNvSpPr txBox="1"/>
          <p:nvPr/>
        </p:nvSpPr>
        <p:spPr>
          <a:xfrm>
            <a:off x="323850" y="404812"/>
            <a:ext cx="1368425" cy="1370012"/>
          </a:xfrm>
          <a:prstGeom prst="rect">
            <a:avLst/>
          </a:prstGeom>
          <a:solidFill>
            <a:schemeClr val="lt1"/>
          </a:solidFill>
          <a:ln>
            <a:noFill/>
          </a:ln>
        </p:spPr>
        <p:txBody>
          <a:bodyPr anchorCtr="0" anchor="t" bIns="45700" lIns="91425" rIns="91425" tIns="45700">
            <a:noAutofit/>
          </a:bodyPr>
          <a:lstStyle/>
          <a:p>
            <a:pPr indent="0" lvl="0" marL="0" marR="0" rtl="0" algn="l">
              <a:lnSpc>
                <a:spcPct val="100000"/>
              </a:lnSpc>
              <a:spcBef>
                <a:spcPts val="0"/>
              </a:spcBef>
              <a:spcAft>
                <a:spcPts val="0"/>
              </a:spcAft>
              <a:buClr>
                <a:schemeClr val="lt1"/>
              </a:buClr>
              <a:buSzPct val="25000"/>
              <a:buFont typeface="Times New Roman"/>
              <a:buNone/>
            </a:pPr>
            <a:r>
              <a:rPr b="0" i="0" lang="en-US" sz="2400" u="none">
                <a:solidFill>
                  <a:schemeClr val="lt1"/>
                </a:solidFill>
                <a:latin typeface="Times New Roman"/>
                <a:ea typeface="Times New Roman"/>
                <a:cs typeface="Times New Roman"/>
                <a:sym typeface="Times New Roman"/>
              </a:rPr>
              <a:t>Once upon a</a:t>
            </a:r>
          </a:p>
          <a:p>
            <a:pPr indent="0" lvl="0" marL="0" marR="0" rtl="0" algn="l">
              <a:lnSpc>
                <a:spcPct val="100000"/>
              </a:lnSpc>
              <a:spcBef>
                <a:spcPts val="1200"/>
              </a:spcBef>
              <a:spcAft>
                <a:spcPts val="0"/>
              </a:spcAft>
              <a:buClr>
                <a:schemeClr val="lt1"/>
              </a:buClr>
              <a:buSzPct val="25000"/>
              <a:buFont typeface="Times New Roman"/>
              <a:buNone/>
            </a:pPr>
            <a:r>
              <a:rPr b="0" i="0" lang="en-US" sz="2400" u="none">
                <a:solidFill>
                  <a:schemeClr val="lt1"/>
                </a:solidFill>
                <a:latin typeface="Times New Roman"/>
                <a:ea typeface="Times New Roman"/>
                <a:cs typeface="Times New Roman"/>
                <a:sym typeface="Times New Roman"/>
              </a:rPr>
              <a:t>time</a:t>
            </a:r>
          </a:p>
        </p:txBody>
      </p:sp>
      <p:cxnSp>
        <p:nvCxnSpPr>
          <p:cNvPr id="366" name="Shape 366"/>
          <p:cNvCxnSpPr/>
          <p:nvPr/>
        </p:nvCxnSpPr>
        <p:spPr>
          <a:xfrm>
            <a:off x="6516687" y="908050"/>
            <a:ext cx="0" cy="4897436"/>
          </a:xfrm>
          <a:prstGeom prst="straightConnector1">
            <a:avLst/>
          </a:prstGeom>
          <a:noFill/>
          <a:ln cap="flat" cmpd="sng" w="9525">
            <a:solidFill>
              <a:schemeClr val="dk1"/>
            </a:solidFill>
            <a:prstDash val="solid"/>
            <a:miter/>
            <a:headEnd len="med" w="med" type="none"/>
            <a:tailEnd len="med" w="med" type="none"/>
          </a:ln>
        </p:spPr>
      </p:cxnSp>
      <p:cxnSp>
        <p:nvCxnSpPr>
          <p:cNvPr id="367" name="Shape 367"/>
          <p:cNvCxnSpPr/>
          <p:nvPr/>
        </p:nvCxnSpPr>
        <p:spPr>
          <a:xfrm>
            <a:off x="1835150" y="1916111"/>
            <a:ext cx="7308850" cy="0"/>
          </a:xfrm>
          <a:prstGeom prst="straightConnector1">
            <a:avLst/>
          </a:prstGeom>
          <a:noFill/>
          <a:ln cap="flat" cmpd="sng" w="9525">
            <a:solidFill>
              <a:schemeClr val="dk1"/>
            </a:solidFill>
            <a:prstDash val="solid"/>
            <a:miter/>
            <a:headEnd len="med" w="med" type="none"/>
            <a:tailEnd len="med" w="med" type="none"/>
          </a:ln>
        </p:spPr>
      </p:cxnSp>
      <p:cxnSp>
        <p:nvCxnSpPr>
          <p:cNvPr id="368" name="Shape 368"/>
          <p:cNvCxnSpPr/>
          <p:nvPr/>
        </p:nvCxnSpPr>
        <p:spPr>
          <a:xfrm>
            <a:off x="1835150" y="3068636"/>
            <a:ext cx="7308850" cy="0"/>
          </a:xfrm>
          <a:prstGeom prst="straightConnector1">
            <a:avLst/>
          </a:prstGeom>
          <a:noFill/>
          <a:ln cap="flat" cmpd="sng" w="9525">
            <a:solidFill>
              <a:schemeClr val="dk1"/>
            </a:solidFill>
            <a:prstDash val="solid"/>
            <a:miter/>
            <a:headEnd len="med" w="med" type="none"/>
            <a:tailEnd len="med" w="med" type="none"/>
          </a:ln>
        </p:spPr>
      </p:cxnSp>
      <p:cxnSp>
        <p:nvCxnSpPr>
          <p:cNvPr id="369" name="Shape 369"/>
          <p:cNvCxnSpPr/>
          <p:nvPr/>
        </p:nvCxnSpPr>
        <p:spPr>
          <a:xfrm>
            <a:off x="1908175" y="4221162"/>
            <a:ext cx="7235825" cy="0"/>
          </a:xfrm>
          <a:prstGeom prst="straightConnector1">
            <a:avLst/>
          </a:prstGeom>
          <a:noFill/>
          <a:ln cap="flat" cmpd="sng" w="9525">
            <a:solidFill>
              <a:schemeClr val="dk1"/>
            </a:solidFill>
            <a:prstDash val="solid"/>
            <a:miter/>
            <a:headEnd len="med" w="med" type="none"/>
            <a:tailEnd len="med" w="med" type="none"/>
          </a:ln>
        </p:spPr>
      </p:cxnSp>
      <p:cxnSp>
        <p:nvCxnSpPr>
          <p:cNvPr id="370" name="Shape 370"/>
          <p:cNvCxnSpPr/>
          <p:nvPr/>
        </p:nvCxnSpPr>
        <p:spPr>
          <a:xfrm>
            <a:off x="1979611" y="5300662"/>
            <a:ext cx="7164386" cy="0"/>
          </a:xfrm>
          <a:prstGeom prst="straightConnector1">
            <a:avLst/>
          </a:prstGeom>
          <a:noFill/>
          <a:ln cap="flat" cmpd="sng" w="9525">
            <a:solidFill>
              <a:schemeClr val="dk1"/>
            </a:solidFill>
            <a:prstDash val="solid"/>
            <a:miter/>
            <a:headEnd len="med" w="med" type="none"/>
            <a:tailEnd len="med" w="med" type="none"/>
          </a:ln>
        </p:spPr>
      </p:cxnSp>
      <p:cxnSp>
        <p:nvCxnSpPr>
          <p:cNvPr id="371" name="Shape 371"/>
          <p:cNvCxnSpPr/>
          <p:nvPr/>
        </p:nvCxnSpPr>
        <p:spPr>
          <a:xfrm>
            <a:off x="1763711" y="1125537"/>
            <a:ext cx="0" cy="4679950"/>
          </a:xfrm>
          <a:prstGeom prst="straightConnector1">
            <a:avLst/>
          </a:prstGeom>
          <a:noFill/>
          <a:ln cap="flat" cmpd="sng" w="9525">
            <a:solidFill>
              <a:schemeClr val="dk1"/>
            </a:solidFill>
            <a:prstDash val="solid"/>
            <a:miter/>
            <a:headEnd len="med" w="med" type="none"/>
            <a:tailEnd len="med" w="med" type="none"/>
          </a:ln>
        </p:spPr>
      </p:cxnSp>
      <p:sp>
        <p:nvSpPr>
          <p:cNvPr id="372" name="Shape 372"/>
          <p:cNvSpPr txBox="1"/>
          <p:nvPr/>
        </p:nvSpPr>
        <p:spPr>
          <a:xfrm>
            <a:off x="1835150" y="1217612"/>
            <a:ext cx="2881312" cy="457200"/>
          </a:xfrm>
          <a:prstGeom prst="rect">
            <a:avLst/>
          </a:prstGeom>
          <a:noFill/>
          <a:ln>
            <a:noFill/>
          </a:ln>
        </p:spPr>
        <p:txBody>
          <a:bodyPr anchorCtr="0" anchor="t" bIns="45700" lIns="91425" rIns="91425" tIns="45700">
            <a:noAutofit/>
          </a:bodyPr>
          <a:lstStyle/>
          <a:p>
            <a:pPr indent="0" lvl="0" marL="0" marR="0" rtl="0" algn="l">
              <a:lnSpc>
                <a:spcPct val="100000"/>
              </a:lnSpc>
              <a:spcBef>
                <a:spcPts val="0"/>
              </a:spcBef>
              <a:spcAft>
                <a:spcPts val="0"/>
              </a:spcAft>
              <a:buClr>
                <a:schemeClr val="dk1"/>
              </a:buClr>
              <a:buSzPct val="25000"/>
              <a:buFont typeface="Times New Roman"/>
              <a:buNone/>
            </a:pPr>
            <a:r>
              <a:rPr b="0" i="0" lang="en-US" sz="2400" u="none">
                <a:solidFill>
                  <a:schemeClr val="dk1"/>
                </a:solidFill>
                <a:latin typeface="Times New Roman"/>
                <a:ea typeface="Times New Roman"/>
                <a:cs typeface="Times New Roman"/>
                <a:sym typeface="Times New Roman"/>
              </a:rPr>
              <a:t>	</a:t>
            </a:r>
            <a:r>
              <a:rPr b="0" i="0" lang="en-US" sz="2400" u="none">
                <a:solidFill>
                  <a:schemeClr val="dk1"/>
                </a:solidFill>
                <a:latin typeface="Arial"/>
                <a:ea typeface="Arial"/>
                <a:cs typeface="Arial"/>
                <a:sym typeface="Arial"/>
              </a:rPr>
              <a:t>evidence</a:t>
            </a:r>
          </a:p>
        </p:txBody>
      </p:sp>
      <p:sp>
        <p:nvSpPr>
          <p:cNvPr id="373" name="Shape 373"/>
          <p:cNvSpPr txBox="1"/>
          <p:nvPr/>
        </p:nvSpPr>
        <p:spPr>
          <a:xfrm>
            <a:off x="1763711" y="2276475"/>
            <a:ext cx="2755900" cy="457200"/>
          </a:xfrm>
          <a:prstGeom prst="rect">
            <a:avLst/>
          </a:prstGeom>
          <a:noFill/>
          <a:ln>
            <a:noFill/>
          </a:ln>
        </p:spPr>
        <p:txBody>
          <a:bodyPr anchorCtr="0" anchor="t" bIns="45700" lIns="91425" rIns="91425" tIns="45700">
            <a:noAutofit/>
          </a:bodyPr>
          <a:lstStyle/>
          <a:p>
            <a:pPr indent="0" lvl="0" marL="0" marR="0" rtl="0" algn="l">
              <a:lnSpc>
                <a:spcPct val="100000"/>
              </a:lnSpc>
              <a:spcBef>
                <a:spcPts val="0"/>
              </a:spcBef>
              <a:spcAft>
                <a:spcPts val="0"/>
              </a:spcAft>
              <a:buClr>
                <a:schemeClr val="dk1"/>
              </a:buClr>
              <a:buSzPct val="25000"/>
              <a:buFont typeface="Times New Roman"/>
              <a:buNone/>
            </a:pPr>
            <a:r>
              <a:rPr b="0" i="0" lang="en-US" sz="2400" u="none">
                <a:solidFill>
                  <a:schemeClr val="dk1"/>
                </a:solidFill>
                <a:latin typeface="Times New Roman"/>
                <a:ea typeface="Times New Roman"/>
                <a:cs typeface="Times New Roman"/>
                <a:sym typeface="Times New Roman"/>
              </a:rPr>
              <a:t>	</a:t>
            </a:r>
            <a:r>
              <a:rPr b="0" i="0" lang="en-US" sz="2400" u="none">
                <a:solidFill>
                  <a:schemeClr val="dk1"/>
                </a:solidFill>
                <a:latin typeface="Arial"/>
                <a:ea typeface="Arial"/>
                <a:cs typeface="Arial"/>
                <a:sym typeface="Arial"/>
              </a:rPr>
              <a:t>evidence</a:t>
            </a:r>
          </a:p>
        </p:txBody>
      </p:sp>
      <p:sp>
        <p:nvSpPr>
          <p:cNvPr id="374" name="Shape 374"/>
          <p:cNvSpPr txBox="1"/>
          <p:nvPr/>
        </p:nvSpPr>
        <p:spPr>
          <a:xfrm>
            <a:off x="1763711" y="3200400"/>
            <a:ext cx="3441700" cy="457200"/>
          </a:xfrm>
          <a:prstGeom prst="rect">
            <a:avLst/>
          </a:prstGeom>
          <a:noFill/>
          <a:ln>
            <a:noFill/>
          </a:ln>
        </p:spPr>
        <p:txBody>
          <a:bodyPr anchorCtr="0" anchor="t" bIns="45700" lIns="91425" rIns="91425" tIns="45700">
            <a:noAutofit/>
          </a:bodyPr>
          <a:lstStyle/>
          <a:p>
            <a:pPr indent="0" lvl="0" marL="0" marR="0" rtl="0" algn="l">
              <a:lnSpc>
                <a:spcPct val="100000"/>
              </a:lnSpc>
              <a:spcBef>
                <a:spcPts val="0"/>
              </a:spcBef>
              <a:spcAft>
                <a:spcPts val="0"/>
              </a:spcAft>
              <a:buClr>
                <a:schemeClr val="dk1"/>
              </a:buClr>
              <a:buSzPct val="25000"/>
              <a:buFont typeface="Times New Roman"/>
              <a:buNone/>
            </a:pPr>
            <a:r>
              <a:rPr b="0" i="0" lang="en-US" sz="2400" u="none">
                <a:solidFill>
                  <a:schemeClr val="dk1"/>
                </a:solidFill>
                <a:latin typeface="Times New Roman"/>
                <a:ea typeface="Times New Roman"/>
                <a:cs typeface="Times New Roman"/>
                <a:sym typeface="Times New Roman"/>
              </a:rPr>
              <a:t>	</a:t>
            </a:r>
            <a:r>
              <a:rPr b="0" i="0" lang="en-US" sz="2400" u="none">
                <a:solidFill>
                  <a:schemeClr val="dk1"/>
                </a:solidFill>
                <a:latin typeface="Arial"/>
                <a:ea typeface="Arial"/>
                <a:cs typeface="Arial"/>
                <a:sym typeface="Arial"/>
              </a:rPr>
              <a:t>evidence</a:t>
            </a:r>
          </a:p>
        </p:txBody>
      </p:sp>
      <p:sp>
        <p:nvSpPr>
          <p:cNvPr id="375" name="Shape 375"/>
          <p:cNvSpPr txBox="1"/>
          <p:nvPr/>
        </p:nvSpPr>
        <p:spPr>
          <a:xfrm>
            <a:off x="1835150" y="4437062"/>
            <a:ext cx="2376487" cy="457200"/>
          </a:xfrm>
          <a:prstGeom prst="rect">
            <a:avLst/>
          </a:prstGeom>
          <a:noFill/>
          <a:ln>
            <a:noFill/>
          </a:ln>
        </p:spPr>
        <p:txBody>
          <a:bodyPr anchorCtr="0" anchor="t" bIns="45700" lIns="91425" rIns="91425" tIns="45700">
            <a:noAutofit/>
          </a:bodyPr>
          <a:lstStyle/>
          <a:p>
            <a:pPr indent="0" lvl="0" marL="0" marR="0" rtl="0" algn="ctr">
              <a:lnSpc>
                <a:spcPct val="100000"/>
              </a:lnSpc>
              <a:spcBef>
                <a:spcPts val="0"/>
              </a:spcBef>
              <a:spcAft>
                <a:spcPts val="0"/>
              </a:spcAft>
              <a:buClr>
                <a:schemeClr val="dk1"/>
              </a:buClr>
              <a:buSzPct val="25000"/>
              <a:buFont typeface="Times New Roman"/>
              <a:buNone/>
            </a:pPr>
            <a:r>
              <a:rPr b="0" i="0" lang="en-US" sz="2400" u="none">
                <a:solidFill>
                  <a:schemeClr val="dk1"/>
                </a:solidFill>
                <a:latin typeface="Times New Roman"/>
                <a:ea typeface="Times New Roman"/>
                <a:cs typeface="Times New Roman"/>
                <a:sym typeface="Times New Roman"/>
              </a:rPr>
              <a:t>    	</a:t>
            </a:r>
            <a:r>
              <a:rPr b="0" i="0" lang="en-US" sz="2400" u="none">
                <a:solidFill>
                  <a:schemeClr val="dk1"/>
                </a:solidFill>
                <a:latin typeface="Arial"/>
                <a:ea typeface="Arial"/>
                <a:cs typeface="Arial"/>
                <a:sym typeface="Arial"/>
              </a:rPr>
              <a:t>evidence</a:t>
            </a:r>
          </a:p>
        </p:txBody>
      </p:sp>
      <p:sp>
        <p:nvSpPr>
          <p:cNvPr id="376" name="Shape 376"/>
          <p:cNvSpPr txBox="1"/>
          <p:nvPr/>
        </p:nvSpPr>
        <p:spPr>
          <a:xfrm>
            <a:off x="6516687" y="5321300"/>
            <a:ext cx="3032124" cy="457200"/>
          </a:xfrm>
          <a:prstGeom prst="rect">
            <a:avLst/>
          </a:prstGeom>
          <a:noFill/>
          <a:ln>
            <a:noFill/>
          </a:ln>
        </p:spPr>
        <p:txBody>
          <a:bodyPr anchorCtr="0" anchor="t" bIns="45700" lIns="91425" rIns="91425" tIns="45700">
            <a:noAutofit/>
          </a:bodyPr>
          <a:lstStyle/>
          <a:p>
            <a:pPr indent="0" lvl="0" marL="0" marR="0" rtl="0" algn="l">
              <a:lnSpc>
                <a:spcPct val="100000"/>
              </a:lnSpc>
              <a:spcBef>
                <a:spcPts val="0"/>
              </a:spcBef>
              <a:spcAft>
                <a:spcPts val="0"/>
              </a:spcAft>
              <a:buClr>
                <a:srgbClr val="0000FF"/>
              </a:buClr>
              <a:buSzPct val="25000"/>
              <a:buFont typeface="Comic Sans MS"/>
              <a:buNone/>
            </a:pPr>
            <a:r>
              <a:rPr b="1" i="0" lang="en-US" sz="2400" u="none">
                <a:solidFill>
                  <a:srgbClr val="0000FF"/>
                </a:solidFill>
                <a:latin typeface="Comic Sans MS"/>
                <a:ea typeface="Comic Sans MS"/>
                <a:cs typeface="Comic Sans MS"/>
                <a:sym typeface="Comic Sans MS"/>
              </a:rPr>
              <a:t>Other Outcomes</a:t>
            </a:r>
          </a:p>
        </p:txBody>
      </p:sp>
      <p:sp>
        <p:nvSpPr>
          <p:cNvPr id="377" name="Shape 377"/>
          <p:cNvSpPr txBox="1"/>
          <p:nvPr/>
        </p:nvSpPr>
        <p:spPr>
          <a:xfrm>
            <a:off x="735012" y="5922962"/>
            <a:ext cx="3579812" cy="244474"/>
          </a:xfrm>
          <a:prstGeom prst="rect">
            <a:avLst/>
          </a:prstGeom>
          <a:noFill/>
          <a:ln>
            <a:noFill/>
          </a:ln>
        </p:spPr>
        <p:txBody>
          <a:bodyPr anchorCtr="0" anchor="t" bIns="45700" lIns="91425" rIns="91425" tIns="45700">
            <a:noAutofit/>
          </a:bodyPr>
          <a:lstStyle/>
          <a:p>
            <a:pPr indent="0" lvl="0" marL="0" marR="0" rtl="0" algn="l">
              <a:lnSpc>
                <a:spcPct val="100000"/>
              </a:lnSpc>
              <a:spcBef>
                <a:spcPts val="0"/>
              </a:spcBef>
              <a:spcAft>
                <a:spcPts val="0"/>
              </a:spcAft>
              <a:buClr>
                <a:schemeClr val="dk1"/>
              </a:buClr>
              <a:buSzPct val="25000"/>
              <a:buFont typeface="Verdana"/>
              <a:buNone/>
            </a:pPr>
            <a:r>
              <a:rPr b="0" i="0" lang="en-US" sz="1000" u="sng">
                <a:solidFill>
                  <a:schemeClr val="hlink"/>
                </a:solidFill>
                <a:latin typeface="Verdana"/>
                <a:ea typeface="Verdana"/>
                <a:cs typeface="Verdana"/>
                <a:sym typeface="Verdana"/>
                <a:hlinkClick r:id="rId3"/>
              </a:rPr>
              <a:t>http://www.youtube.com/watch?v=2IFzp2cBA5g&amp;feature=related</a:t>
            </a:r>
          </a:p>
        </p:txBody>
      </p:sp>
    </p:spTree>
  </p:cSld>
  <p:clrMapOvr>
    <a:masterClrMapping/>
  </p:clrMapOvr>
  <p:transition spd="slow">
    <p:cut/>
  </p:transition>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381" name="Shape 381"/>
        <p:cNvGrpSpPr/>
        <p:nvPr/>
      </p:nvGrpSpPr>
      <p:grpSpPr>
        <a:xfrm>
          <a:off x="0" y="0"/>
          <a:ext cx="0" cy="0"/>
          <a:chOff x="0" y="0"/>
          <a:chExt cx="0" cy="0"/>
        </a:xfrm>
      </p:grpSpPr>
      <p:sp>
        <p:nvSpPr>
          <p:cNvPr id="382" name="Shape 382"/>
          <p:cNvSpPr txBox="1"/>
          <p:nvPr>
            <p:ph type="title"/>
          </p:nvPr>
        </p:nvSpPr>
        <p:spPr>
          <a:xfrm>
            <a:off x="179386" y="333375"/>
            <a:ext cx="8569325" cy="1223961"/>
          </a:xfrm>
          <a:prstGeom prst="rect">
            <a:avLst/>
          </a:prstGeom>
          <a:noFill/>
          <a:ln>
            <a:noFill/>
          </a:ln>
        </p:spPr>
        <p:txBody>
          <a:bodyPr anchorCtr="0" anchor="ctr" bIns="45700" lIns="91425" rIns="91425" tIns="45700">
            <a:noAutofit/>
          </a:bodyPr>
          <a:lstStyle/>
          <a:p>
            <a:pPr indent="0" lvl="0" marL="0" marR="0" rtl="0" algn="ctr">
              <a:spcBef>
                <a:spcPts val="0"/>
              </a:spcBef>
              <a:spcAft>
                <a:spcPts val="0"/>
              </a:spcAft>
              <a:buSzPct val="25000"/>
              <a:buNone/>
            </a:pPr>
            <a:r>
              <a:t/>
            </a:r>
            <a:endParaRPr b="0" i="0" sz="4400" u="none" cap="none" strike="noStrike">
              <a:solidFill>
                <a:schemeClr val="dk2"/>
              </a:solidFill>
              <a:latin typeface="Times New Roman"/>
              <a:ea typeface="Times New Roman"/>
              <a:cs typeface="Times New Roman"/>
              <a:sym typeface="Times New Roman"/>
            </a:endParaRPr>
          </a:p>
        </p:txBody>
      </p:sp>
      <p:pic>
        <p:nvPicPr>
          <p:cNvPr id="383" name="Shape 383"/>
          <p:cNvPicPr preferRelativeResize="0"/>
          <p:nvPr>
            <p:ph idx="1" type="body"/>
          </p:nvPr>
        </p:nvPicPr>
        <p:blipFill rotWithShape="1">
          <a:blip r:embed="rId3">
            <a:alphaModFix/>
          </a:blip>
          <a:srcRect b="0" l="0" r="0" t="0"/>
          <a:stretch/>
        </p:blipFill>
        <p:spPr>
          <a:xfrm>
            <a:off x="0" y="0"/>
            <a:ext cx="9144000" cy="6858000"/>
          </a:xfrm>
          <a:prstGeom prst="rect">
            <a:avLst/>
          </a:prstGeom>
          <a:noFill/>
          <a:ln>
            <a:noFill/>
          </a:ln>
        </p:spPr>
      </p:pic>
      <p:sp>
        <p:nvSpPr>
          <p:cNvPr id="384" name="Shape 384"/>
          <p:cNvSpPr txBox="1"/>
          <p:nvPr/>
        </p:nvSpPr>
        <p:spPr>
          <a:xfrm>
            <a:off x="231775" y="6032500"/>
            <a:ext cx="184149" cy="457200"/>
          </a:xfrm>
          <a:prstGeom prst="rect">
            <a:avLst/>
          </a:prstGeom>
          <a:noFill/>
          <a:ln>
            <a:noFill/>
          </a:ln>
        </p:spPr>
        <p:txBody>
          <a:bodyPr anchorCtr="0" anchor="t" bIns="45700" lIns="91425" rIns="91425" tIns="45700">
            <a:noAutofit/>
          </a:bodyPr>
          <a:lstStyle/>
          <a:p>
            <a:pPr indent="0" lvl="0" marL="0" marR="0" rtl="0" algn="l">
              <a:lnSpc>
                <a:spcPct val="100000"/>
              </a:lnSpc>
              <a:spcBef>
                <a:spcPts val="0"/>
              </a:spcBef>
              <a:spcAft>
                <a:spcPts val="0"/>
              </a:spcAft>
              <a:buNone/>
            </a:pPr>
            <a:r>
              <a:t/>
            </a:r>
            <a:endParaRPr b="0" i="0" sz="2400" u="none">
              <a:solidFill>
                <a:schemeClr val="dk1"/>
              </a:solidFill>
              <a:latin typeface="Verdana"/>
              <a:ea typeface="Verdana"/>
              <a:cs typeface="Verdana"/>
              <a:sym typeface="Verdana"/>
            </a:endParaRPr>
          </a:p>
        </p:txBody>
      </p:sp>
      <p:sp>
        <p:nvSpPr>
          <p:cNvPr id="385" name="Shape 385"/>
          <p:cNvSpPr txBox="1"/>
          <p:nvPr/>
        </p:nvSpPr>
        <p:spPr>
          <a:xfrm>
            <a:off x="376237" y="6138862"/>
            <a:ext cx="5614987" cy="336549"/>
          </a:xfrm>
          <a:prstGeom prst="rect">
            <a:avLst/>
          </a:prstGeom>
          <a:noFill/>
          <a:ln>
            <a:noFill/>
          </a:ln>
        </p:spPr>
        <p:txBody>
          <a:bodyPr anchorCtr="0" anchor="t" bIns="45700" lIns="91425" rIns="91425" tIns="45700">
            <a:noAutofit/>
          </a:bodyPr>
          <a:lstStyle/>
          <a:p>
            <a:pPr indent="0" lvl="0" marL="0" marR="0" rtl="0" algn="l">
              <a:lnSpc>
                <a:spcPct val="100000"/>
              </a:lnSpc>
              <a:spcBef>
                <a:spcPts val="0"/>
              </a:spcBef>
              <a:spcAft>
                <a:spcPts val="0"/>
              </a:spcAft>
              <a:buClr>
                <a:schemeClr val="dk1"/>
              </a:buClr>
              <a:buSzPct val="25000"/>
              <a:buFont typeface="Verdana"/>
              <a:buNone/>
            </a:pPr>
            <a:r>
              <a:rPr b="0" i="0" lang="en-US" sz="1600" u="sng">
                <a:solidFill>
                  <a:schemeClr val="hlink"/>
                </a:solidFill>
                <a:latin typeface="Verdana"/>
                <a:ea typeface="Verdana"/>
                <a:cs typeface="Verdana"/>
                <a:sym typeface="Verdana"/>
                <a:hlinkClick r:id="rId4"/>
              </a:rPr>
              <a:t>http://www.youtube.com/watch?v=2IFzp2cBA5g&amp;feature=related</a:t>
            </a:r>
          </a:p>
        </p:txBody>
      </p:sp>
    </p:spTree>
  </p:cSld>
  <p:clrMapOvr>
    <a:masterClrMapping/>
  </p:clrMapOvr>
  <p:transition spd="slow">
    <p:cut/>
  </p:transition>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41" name="Shape 141"/>
        <p:cNvGrpSpPr/>
        <p:nvPr/>
      </p:nvGrpSpPr>
      <p:grpSpPr>
        <a:xfrm>
          <a:off x="0" y="0"/>
          <a:ext cx="0" cy="0"/>
          <a:chOff x="0" y="0"/>
          <a:chExt cx="0" cy="0"/>
        </a:xfrm>
      </p:grpSpPr>
      <p:sp>
        <p:nvSpPr>
          <p:cNvPr id="142" name="Shape 142"/>
          <p:cNvSpPr txBox="1"/>
          <p:nvPr>
            <p:ph type="title"/>
          </p:nvPr>
        </p:nvSpPr>
        <p:spPr>
          <a:xfrm>
            <a:off x="685800" y="609600"/>
            <a:ext cx="7772400" cy="1143000"/>
          </a:xfrm>
          <a:prstGeom prst="rect">
            <a:avLst/>
          </a:prstGeom>
          <a:noFill/>
          <a:ln>
            <a:noFill/>
          </a:ln>
        </p:spPr>
        <p:txBody>
          <a:bodyPr anchorCtr="0" anchor="ctr" bIns="45700" lIns="91425" rIns="91425" tIns="45700">
            <a:noAutofit/>
          </a:bodyPr>
          <a:lstStyle/>
          <a:p>
            <a:pPr indent="0" lvl="0" marL="0" marR="0" rtl="0" algn="ctr">
              <a:lnSpc>
                <a:spcPct val="100000"/>
              </a:lnSpc>
              <a:spcBef>
                <a:spcPts val="0"/>
              </a:spcBef>
              <a:spcAft>
                <a:spcPts val="0"/>
              </a:spcAft>
              <a:buClr>
                <a:schemeClr val="dk2"/>
              </a:buClr>
              <a:buSzPct val="25000"/>
              <a:buFont typeface="Verdana"/>
              <a:buNone/>
            </a:pPr>
            <a:r>
              <a:rPr b="0" i="0" lang="en-US" sz="2800" u="none" cap="none" strike="noStrike">
                <a:solidFill>
                  <a:schemeClr val="dk2"/>
                </a:solidFill>
                <a:latin typeface="Verdana"/>
                <a:ea typeface="Verdana"/>
                <a:cs typeface="Verdana"/>
                <a:sym typeface="Verdana"/>
              </a:rPr>
              <a:t>	QUALITY LEARNING ENVIRONMENTS</a:t>
            </a:r>
            <a:br>
              <a:rPr b="0" i="0" lang="en-US" sz="2800" u="none" cap="none" strike="noStrike">
                <a:solidFill>
                  <a:schemeClr val="dk2"/>
                </a:solidFill>
                <a:latin typeface="Verdana"/>
                <a:ea typeface="Verdana"/>
                <a:cs typeface="Verdana"/>
                <a:sym typeface="Verdana"/>
              </a:rPr>
            </a:br>
            <a:r>
              <a:rPr b="0" i="0" lang="en-US" sz="2000" u="none" cap="none" strike="noStrike">
                <a:solidFill>
                  <a:srgbClr val="0000FF"/>
                </a:solidFill>
                <a:latin typeface="Verdana"/>
                <a:ea typeface="Verdana"/>
                <a:cs typeface="Verdana"/>
                <a:sym typeface="Verdana"/>
              </a:rPr>
              <a:t>Curriculum for Excellence</a:t>
            </a:r>
          </a:p>
        </p:txBody>
      </p:sp>
      <p:sp>
        <p:nvSpPr>
          <p:cNvPr id="143" name="Shape 143"/>
          <p:cNvSpPr txBox="1"/>
          <p:nvPr>
            <p:ph idx="1" type="body"/>
          </p:nvPr>
        </p:nvSpPr>
        <p:spPr>
          <a:xfrm>
            <a:off x="685800" y="1981200"/>
            <a:ext cx="7631112" cy="4114800"/>
          </a:xfrm>
          <a:prstGeom prst="rect">
            <a:avLst/>
          </a:prstGeom>
          <a:noFill/>
          <a:ln>
            <a:noFill/>
          </a:ln>
        </p:spPr>
        <p:txBody>
          <a:bodyPr anchorCtr="0" anchor="t" bIns="45700" lIns="91425" rIns="91425" tIns="45700">
            <a:noAutofit/>
          </a:bodyPr>
          <a:lstStyle/>
          <a:p>
            <a:pPr indent="-342900" lvl="0" marL="342900" marR="0" rtl="0" algn="l">
              <a:lnSpc>
                <a:spcPct val="80000"/>
              </a:lnSpc>
              <a:spcBef>
                <a:spcPts val="0"/>
              </a:spcBef>
              <a:spcAft>
                <a:spcPts val="0"/>
              </a:spcAft>
              <a:buClr>
                <a:schemeClr val="dk1"/>
              </a:buClr>
              <a:buSzPct val="25000"/>
              <a:buFont typeface="Verdana"/>
              <a:buNone/>
            </a:pPr>
            <a:r>
              <a:rPr b="0" i="0" lang="en-US" sz="2400" u="none" cap="none" strike="noStrike">
                <a:solidFill>
                  <a:schemeClr val="dk1"/>
                </a:solidFill>
                <a:latin typeface="Verdana"/>
                <a:ea typeface="Verdana"/>
                <a:cs typeface="Verdana"/>
                <a:sym typeface="Verdana"/>
              </a:rPr>
              <a:t>	</a:t>
            </a:r>
          </a:p>
          <a:p>
            <a:pPr indent="-342900" lvl="0" marL="342900" marR="0" rtl="0" algn="l">
              <a:lnSpc>
                <a:spcPct val="80000"/>
              </a:lnSpc>
              <a:spcBef>
                <a:spcPts val="480"/>
              </a:spcBef>
              <a:spcAft>
                <a:spcPts val="0"/>
              </a:spcAft>
              <a:buClr>
                <a:schemeClr val="dk1"/>
              </a:buClr>
              <a:buSzPct val="25000"/>
              <a:buFont typeface="Verdana"/>
              <a:buNone/>
            </a:pPr>
            <a:r>
              <a:rPr b="0" i="0" lang="en-US" sz="2400" u="none" cap="none" strike="noStrike">
                <a:solidFill>
                  <a:schemeClr val="dk1"/>
                </a:solidFill>
                <a:latin typeface="Verdana"/>
                <a:ea typeface="Verdana"/>
                <a:cs typeface="Verdana"/>
                <a:sym typeface="Verdana"/>
              </a:rPr>
              <a:t>	If you want to improve the quality of teaching, the most effective place to do so is in the </a:t>
            </a:r>
            <a:r>
              <a:rPr b="0" i="0" lang="en-US" sz="2400" u="none" cap="none" strike="noStrike">
                <a:solidFill>
                  <a:srgbClr val="FF0000"/>
                </a:solidFill>
                <a:latin typeface="Verdana"/>
                <a:ea typeface="Verdana"/>
                <a:cs typeface="Verdana"/>
                <a:sym typeface="Verdana"/>
              </a:rPr>
              <a:t>context of a classroom lesson</a:t>
            </a:r>
            <a:r>
              <a:rPr b="0" i="0" lang="en-US" sz="2400" u="none" cap="none" strike="noStrike">
                <a:solidFill>
                  <a:schemeClr val="dk1"/>
                </a:solidFill>
                <a:latin typeface="Verdana"/>
                <a:ea typeface="Verdana"/>
                <a:cs typeface="Verdana"/>
                <a:sym typeface="Verdana"/>
              </a:rPr>
              <a:t>… The challenge now becomes that of identifying the kinds of changes that will improve student learning…of sharing this knowledge with other teachers…</a:t>
            </a:r>
          </a:p>
          <a:p>
            <a:pPr indent="-342900" lvl="0" marL="342900" marR="0" rtl="0" algn="l">
              <a:lnSpc>
                <a:spcPct val="80000"/>
              </a:lnSpc>
              <a:spcBef>
                <a:spcPts val="480"/>
              </a:spcBef>
              <a:spcAft>
                <a:spcPts val="0"/>
              </a:spcAft>
              <a:buClr>
                <a:schemeClr val="dk1"/>
              </a:buClr>
              <a:buSzPct val="25000"/>
              <a:buFont typeface="Times New Roman"/>
              <a:buNone/>
            </a:pPr>
            <a:r>
              <a:t/>
            </a:r>
            <a:endParaRPr b="0" i="0" sz="2400" u="none" cap="none" strike="noStrike">
              <a:solidFill>
                <a:schemeClr val="dk1"/>
              </a:solidFill>
              <a:latin typeface="Verdana"/>
              <a:ea typeface="Verdana"/>
              <a:cs typeface="Verdana"/>
              <a:sym typeface="Verdana"/>
            </a:endParaRPr>
          </a:p>
          <a:p>
            <a:pPr indent="-342900" lvl="0" marL="342900" marR="0" rtl="0" algn="r">
              <a:lnSpc>
                <a:spcPct val="80000"/>
              </a:lnSpc>
              <a:spcBef>
                <a:spcPts val="480"/>
              </a:spcBef>
              <a:spcAft>
                <a:spcPts val="0"/>
              </a:spcAft>
              <a:buClr>
                <a:schemeClr val="dk1"/>
              </a:buClr>
              <a:buSzPct val="25000"/>
              <a:buFont typeface="Verdana"/>
              <a:buNone/>
            </a:pPr>
            <a:r>
              <a:rPr b="0" i="0" lang="en-US" sz="2400" u="none" cap="none" strike="noStrike">
                <a:solidFill>
                  <a:schemeClr val="dk1"/>
                </a:solidFill>
                <a:latin typeface="Verdana"/>
                <a:ea typeface="Verdana"/>
                <a:cs typeface="Verdana"/>
                <a:sym typeface="Verdana"/>
              </a:rPr>
              <a:t>					</a:t>
            </a:r>
            <a:r>
              <a:rPr b="0" i="0" lang="en-US" sz="1800" u="none" cap="none" strike="noStrike">
                <a:solidFill>
                  <a:schemeClr val="dk1"/>
                </a:solidFill>
                <a:latin typeface="Verdana"/>
                <a:ea typeface="Verdana"/>
                <a:cs typeface="Verdana"/>
                <a:sym typeface="Verdana"/>
              </a:rPr>
              <a:t>Stigler, J &amp; Hibbert, J (1999)</a:t>
            </a:r>
          </a:p>
          <a:p>
            <a:pPr indent="-342900" lvl="0" marL="342900" marR="0" rtl="0" algn="r">
              <a:lnSpc>
                <a:spcPct val="80000"/>
              </a:lnSpc>
              <a:spcBef>
                <a:spcPts val="360"/>
              </a:spcBef>
              <a:spcAft>
                <a:spcPts val="0"/>
              </a:spcAft>
              <a:buClr>
                <a:schemeClr val="dk1"/>
              </a:buClr>
              <a:buSzPct val="25000"/>
              <a:buFont typeface="Verdana"/>
              <a:buNone/>
            </a:pPr>
            <a:r>
              <a:rPr b="0" i="0" lang="en-US" sz="1800" u="none" cap="none" strike="noStrike">
                <a:solidFill>
                  <a:schemeClr val="dk1"/>
                </a:solidFill>
                <a:latin typeface="Verdana"/>
                <a:ea typeface="Verdana"/>
                <a:cs typeface="Verdana"/>
                <a:sym typeface="Verdana"/>
              </a:rPr>
              <a:t>							</a:t>
            </a:r>
            <a:r>
              <a:rPr b="0" i="1" lang="en-US" sz="1800" u="none" cap="none" strike="noStrike">
                <a:solidFill>
                  <a:schemeClr val="dk1"/>
                </a:solidFill>
                <a:latin typeface="Verdana"/>
                <a:ea typeface="Verdana"/>
                <a:cs typeface="Verdana"/>
                <a:sym typeface="Verdana"/>
              </a:rPr>
              <a:t>The Teaching Gap</a:t>
            </a:r>
          </a:p>
        </p:txBody>
      </p:sp>
      <p:pic>
        <p:nvPicPr>
          <p:cNvPr id="144" name="Shape 144"/>
          <p:cNvPicPr preferRelativeResize="0"/>
          <p:nvPr>
            <p:ph idx="1" type="body"/>
          </p:nvPr>
        </p:nvPicPr>
        <p:blipFill rotWithShape="1">
          <a:blip r:embed="rId3">
            <a:alphaModFix/>
          </a:blip>
          <a:srcRect b="0" l="0" r="0" t="0"/>
          <a:stretch/>
        </p:blipFill>
        <p:spPr>
          <a:xfrm>
            <a:off x="323850" y="4546600"/>
            <a:ext cx="2016124" cy="2311400"/>
          </a:xfrm>
          <a:prstGeom prst="rect">
            <a:avLst/>
          </a:prstGeom>
          <a:noFill/>
          <a:ln>
            <a:noFill/>
          </a:ln>
        </p:spPr>
      </p:pic>
      <p:sp>
        <p:nvSpPr>
          <p:cNvPr id="145" name="Shape 145"/>
          <p:cNvSpPr txBox="1"/>
          <p:nvPr/>
        </p:nvSpPr>
        <p:spPr>
          <a:xfrm>
            <a:off x="971550" y="4652962"/>
            <a:ext cx="2232025" cy="466725"/>
          </a:xfrm>
          <a:prstGeom prst="rect">
            <a:avLst/>
          </a:prstGeom>
          <a:solidFill>
            <a:schemeClr val="lt1"/>
          </a:solidFill>
          <a:ln cap="flat" cmpd="sng" w="9525">
            <a:solidFill>
              <a:schemeClr val="lt1"/>
            </a:solidFill>
            <a:prstDash val="solid"/>
            <a:miter/>
            <a:headEnd len="med" w="med" type="none"/>
            <a:tailEnd len="med" w="med" type="none"/>
          </a:ln>
        </p:spPr>
        <p:txBody>
          <a:bodyPr anchorCtr="0" anchor="t" bIns="45700" lIns="91425" rIns="91425" tIns="45700">
            <a:noAutofit/>
          </a:bodyPr>
          <a:lstStyle/>
          <a:p>
            <a:pPr indent="0" lvl="0" marL="0" marR="0" rtl="0" algn="l">
              <a:lnSpc>
                <a:spcPct val="100000"/>
              </a:lnSpc>
              <a:spcBef>
                <a:spcPts val="0"/>
              </a:spcBef>
              <a:spcAft>
                <a:spcPts val="0"/>
              </a:spcAft>
              <a:buNone/>
            </a:pPr>
            <a:r>
              <a:t/>
            </a:r>
            <a:endParaRPr b="0" i="0" sz="2400" u="none">
              <a:solidFill>
                <a:schemeClr val="dk1"/>
              </a:solidFill>
              <a:latin typeface="Verdana"/>
              <a:ea typeface="Verdana"/>
              <a:cs typeface="Verdana"/>
              <a:sym typeface="Verdana"/>
            </a:endParaRPr>
          </a:p>
        </p:txBody>
      </p:sp>
    </p:spTree>
  </p:cSld>
  <p:clrMapOvr>
    <a:masterClrMapping/>
  </p:clrMapOvr>
  <p:transition spd="slow">
    <p:cut/>
  </p:transition>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49" name="Shape 149"/>
        <p:cNvGrpSpPr/>
        <p:nvPr/>
      </p:nvGrpSpPr>
      <p:grpSpPr>
        <a:xfrm>
          <a:off x="0" y="0"/>
          <a:ext cx="0" cy="0"/>
          <a:chOff x="0" y="0"/>
          <a:chExt cx="0" cy="0"/>
        </a:xfrm>
      </p:grpSpPr>
      <p:sp>
        <p:nvSpPr>
          <p:cNvPr id="150" name="Shape 150"/>
          <p:cNvSpPr txBox="1"/>
          <p:nvPr>
            <p:ph type="title"/>
          </p:nvPr>
        </p:nvSpPr>
        <p:spPr>
          <a:xfrm>
            <a:off x="685800" y="609600"/>
            <a:ext cx="7772400" cy="1143000"/>
          </a:xfrm>
          <a:prstGeom prst="rect">
            <a:avLst/>
          </a:prstGeom>
          <a:noFill/>
          <a:ln>
            <a:noFill/>
          </a:ln>
        </p:spPr>
        <p:txBody>
          <a:bodyPr anchorCtr="0" anchor="ctr" bIns="45700" lIns="91425" rIns="91425" tIns="45700">
            <a:noAutofit/>
          </a:bodyPr>
          <a:lstStyle/>
          <a:p>
            <a:pPr indent="0" lvl="0" marL="0" marR="0" rtl="0" algn="ctr">
              <a:lnSpc>
                <a:spcPct val="100000"/>
              </a:lnSpc>
              <a:spcBef>
                <a:spcPts val="0"/>
              </a:spcBef>
              <a:spcAft>
                <a:spcPts val="0"/>
              </a:spcAft>
              <a:buClr>
                <a:srgbClr val="0000FF"/>
              </a:buClr>
              <a:buSzPct val="25000"/>
              <a:buFont typeface="Verdana"/>
              <a:buNone/>
            </a:pPr>
            <a:r>
              <a:rPr b="0" i="0" lang="en-US" sz="3600" u="none" cap="none" strike="noStrike">
                <a:solidFill>
                  <a:srgbClr val="0000FF"/>
                </a:solidFill>
                <a:latin typeface="Verdana"/>
                <a:ea typeface="Verdana"/>
                <a:cs typeface="Verdana"/>
                <a:sym typeface="Verdana"/>
              </a:rPr>
              <a:t>A paradox</a:t>
            </a:r>
            <a:r>
              <a:rPr b="0" i="0" lang="en-US" sz="3600" u="none" cap="none" strike="noStrike">
                <a:solidFill>
                  <a:schemeClr val="dk2"/>
                </a:solidFill>
                <a:latin typeface="Times New Roman"/>
                <a:ea typeface="Times New Roman"/>
                <a:cs typeface="Times New Roman"/>
                <a:sym typeface="Times New Roman"/>
              </a:rPr>
              <a:t>  </a:t>
            </a:r>
          </a:p>
        </p:txBody>
      </p:sp>
      <p:sp>
        <p:nvSpPr>
          <p:cNvPr id="151" name="Shape 151"/>
          <p:cNvSpPr txBox="1"/>
          <p:nvPr>
            <p:ph idx="1" type="body"/>
          </p:nvPr>
        </p:nvSpPr>
        <p:spPr>
          <a:xfrm>
            <a:off x="685800" y="1981200"/>
            <a:ext cx="8134350" cy="4114800"/>
          </a:xfrm>
          <a:prstGeom prst="rect">
            <a:avLst/>
          </a:prstGeom>
          <a:noFill/>
          <a:ln>
            <a:noFill/>
          </a:ln>
        </p:spPr>
        <p:txBody>
          <a:bodyPr anchorCtr="0" anchor="t" bIns="45700" lIns="91425" rIns="91425" tIns="45700">
            <a:noAutofit/>
          </a:bodyPr>
          <a:lstStyle/>
          <a:p>
            <a:pPr indent="-342900" lvl="0" marL="342900" marR="0" rtl="0" algn="l">
              <a:lnSpc>
                <a:spcPct val="100000"/>
              </a:lnSpc>
              <a:spcBef>
                <a:spcPts val="0"/>
              </a:spcBef>
              <a:spcAft>
                <a:spcPts val="0"/>
              </a:spcAft>
              <a:buClr>
                <a:schemeClr val="dk1"/>
              </a:buClr>
              <a:buSzPct val="25000"/>
              <a:buFont typeface="Times New Roman"/>
              <a:buNone/>
            </a:pPr>
            <a:r>
              <a:rPr b="0" i="0" lang="en-US" sz="3200" u="none" cap="none" strike="noStrike">
                <a:solidFill>
                  <a:schemeClr val="dk1"/>
                </a:solidFill>
                <a:latin typeface="Times New Roman"/>
                <a:ea typeface="Times New Roman"/>
                <a:cs typeface="Times New Roman"/>
                <a:sym typeface="Times New Roman"/>
              </a:rPr>
              <a:t>	</a:t>
            </a:r>
            <a:r>
              <a:rPr b="0" i="0" lang="en-US" sz="2800" u="none" cap="none" strike="noStrike">
                <a:solidFill>
                  <a:schemeClr val="dk1"/>
                </a:solidFill>
                <a:latin typeface="Verdana"/>
                <a:ea typeface="Verdana"/>
                <a:cs typeface="Verdana"/>
                <a:sym typeface="Verdana"/>
              </a:rPr>
              <a:t>In subject matter learning we overlook the role of language as a medium of learning, and in language learning we overlook the fact that content is being communicated.</a:t>
            </a:r>
          </a:p>
          <a:p>
            <a:pPr indent="-342900" lvl="0" marL="342900" marR="0" rtl="0" algn="l">
              <a:lnSpc>
                <a:spcPct val="100000"/>
              </a:lnSpc>
              <a:spcBef>
                <a:spcPts val="400"/>
              </a:spcBef>
              <a:spcAft>
                <a:spcPts val="0"/>
              </a:spcAft>
              <a:buClr>
                <a:schemeClr val="dk1"/>
              </a:buClr>
              <a:buSzPct val="25000"/>
              <a:buFont typeface="Verdana"/>
              <a:buNone/>
            </a:pPr>
            <a:r>
              <a:rPr b="0" i="0" lang="en-US" sz="2000" u="none" cap="none" strike="noStrike">
                <a:solidFill>
                  <a:schemeClr val="dk1"/>
                </a:solidFill>
                <a:latin typeface="Verdana"/>
                <a:ea typeface="Verdana"/>
                <a:cs typeface="Verdana"/>
                <a:sym typeface="Verdana"/>
              </a:rPr>
              <a:t>	</a:t>
            </a:r>
          </a:p>
          <a:p>
            <a:pPr indent="-342900" lvl="0" marL="342900" marR="0" rtl="0" algn="l">
              <a:lnSpc>
                <a:spcPct val="100000"/>
              </a:lnSpc>
              <a:spcBef>
                <a:spcPts val="400"/>
              </a:spcBef>
              <a:spcAft>
                <a:spcPts val="0"/>
              </a:spcAft>
              <a:buClr>
                <a:schemeClr val="dk1"/>
              </a:buClr>
              <a:buSzPct val="25000"/>
              <a:buFont typeface="Verdana"/>
              <a:buNone/>
            </a:pPr>
            <a:r>
              <a:rPr b="0" i="0" lang="en-US" sz="2000" u="none" cap="none" strike="noStrike">
                <a:solidFill>
                  <a:schemeClr val="dk1"/>
                </a:solidFill>
                <a:latin typeface="Verdana"/>
                <a:ea typeface="Verdana"/>
                <a:cs typeface="Verdana"/>
                <a:sym typeface="Verdana"/>
              </a:rPr>
              <a:t>			</a:t>
            </a:r>
            <a:r>
              <a:rPr b="0" i="0" lang="en-US" sz="2000" u="none" cap="none" strike="noStrike">
                <a:solidFill>
                  <a:schemeClr val="dk1"/>
                </a:solidFill>
                <a:latin typeface="Times New Roman"/>
                <a:ea typeface="Times New Roman"/>
                <a:cs typeface="Times New Roman"/>
                <a:sym typeface="Times New Roman"/>
              </a:rPr>
              <a:t>												Mohan, 1986</a:t>
            </a:r>
          </a:p>
        </p:txBody>
      </p:sp>
      <p:pic>
        <p:nvPicPr>
          <p:cNvPr id="152" name="Shape 152"/>
          <p:cNvPicPr preferRelativeResize="0"/>
          <p:nvPr>
            <p:ph idx="1" type="body"/>
          </p:nvPr>
        </p:nvPicPr>
        <p:blipFill rotWithShape="1">
          <a:blip r:embed="rId3">
            <a:alphaModFix/>
          </a:blip>
          <a:srcRect b="0" l="0" r="0" t="0"/>
          <a:stretch/>
        </p:blipFill>
        <p:spPr>
          <a:xfrm>
            <a:off x="250825" y="4762500"/>
            <a:ext cx="1827211" cy="2095499"/>
          </a:xfrm>
          <a:prstGeom prst="rect">
            <a:avLst/>
          </a:prstGeom>
          <a:noFill/>
          <a:ln>
            <a:noFill/>
          </a:ln>
        </p:spPr>
      </p:pic>
      <p:sp>
        <p:nvSpPr>
          <p:cNvPr id="153" name="Shape 153"/>
          <p:cNvSpPr txBox="1"/>
          <p:nvPr/>
        </p:nvSpPr>
        <p:spPr>
          <a:xfrm>
            <a:off x="1187450" y="4941887"/>
            <a:ext cx="1008062" cy="457200"/>
          </a:xfrm>
          <a:prstGeom prst="rect">
            <a:avLst/>
          </a:prstGeom>
          <a:solidFill>
            <a:schemeClr val="lt1"/>
          </a:solidFill>
          <a:ln>
            <a:noFill/>
          </a:ln>
        </p:spPr>
        <p:txBody>
          <a:bodyPr anchorCtr="0" anchor="t" bIns="45700" lIns="91425" rIns="91425" tIns="45700">
            <a:noAutofit/>
          </a:bodyPr>
          <a:lstStyle/>
          <a:p>
            <a:pPr indent="0" lvl="0" marL="0" marR="0" rtl="0" algn="l">
              <a:lnSpc>
                <a:spcPct val="100000"/>
              </a:lnSpc>
              <a:spcBef>
                <a:spcPts val="0"/>
              </a:spcBef>
              <a:spcAft>
                <a:spcPts val="0"/>
              </a:spcAft>
              <a:buNone/>
            </a:pPr>
            <a:r>
              <a:t/>
            </a:r>
            <a:endParaRPr b="0" i="0" sz="2400" u="none">
              <a:solidFill>
                <a:schemeClr val="dk1"/>
              </a:solidFill>
              <a:latin typeface="Verdana"/>
              <a:ea typeface="Verdana"/>
              <a:cs typeface="Verdana"/>
              <a:sym typeface="Verdana"/>
            </a:endParaRPr>
          </a:p>
        </p:txBody>
      </p:sp>
    </p:spTree>
  </p:cSld>
  <p:clrMapOvr>
    <a:masterClrMapping/>
  </p:clrMapOvr>
  <p:transition spd="slow">
    <p:cut/>
  </p:transition>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57" name="Shape 157"/>
        <p:cNvGrpSpPr/>
        <p:nvPr/>
      </p:nvGrpSpPr>
      <p:grpSpPr>
        <a:xfrm>
          <a:off x="0" y="0"/>
          <a:ext cx="0" cy="0"/>
          <a:chOff x="0" y="0"/>
          <a:chExt cx="0" cy="0"/>
        </a:xfrm>
      </p:grpSpPr>
      <p:sp>
        <p:nvSpPr>
          <p:cNvPr id="158" name="Shape 158"/>
          <p:cNvSpPr txBox="1"/>
          <p:nvPr>
            <p:ph type="title"/>
          </p:nvPr>
        </p:nvSpPr>
        <p:spPr>
          <a:xfrm>
            <a:off x="0" y="214312"/>
            <a:ext cx="7164386" cy="974725"/>
          </a:xfrm>
          <a:prstGeom prst="rect">
            <a:avLst/>
          </a:prstGeom>
          <a:noFill/>
          <a:ln>
            <a:noFill/>
          </a:ln>
        </p:spPr>
        <p:txBody>
          <a:bodyPr anchorCtr="0" anchor="ctr" bIns="45700" lIns="91425" rIns="91425" tIns="45700">
            <a:noAutofit/>
          </a:bodyPr>
          <a:lstStyle/>
          <a:p>
            <a:pPr indent="0" lvl="0" marL="0" marR="0" rtl="0" algn="ctr">
              <a:lnSpc>
                <a:spcPct val="100000"/>
              </a:lnSpc>
              <a:spcBef>
                <a:spcPts val="0"/>
              </a:spcBef>
              <a:spcAft>
                <a:spcPts val="0"/>
              </a:spcAft>
              <a:buClr>
                <a:schemeClr val="dk2"/>
              </a:buClr>
              <a:buSzPct val="25000"/>
              <a:buFont typeface="Comic Sans MS"/>
              <a:buNone/>
            </a:pPr>
            <a:r>
              <a:rPr b="0" i="0" lang="en-US" sz="3600" u="none" cap="none" strike="noStrike">
                <a:solidFill>
                  <a:schemeClr val="dk2"/>
                </a:solidFill>
                <a:latin typeface="Comic Sans MS"/>
                <a:ea typeface="Comic Sans MS"/>
                <a:cs typeface="Comic Sans MS"/>
                <a:sym typeface="Comic Sans MS"/>
              </a:rPr>
              <a:t>		</a:t>
            </a:r>
            <a:r>
              <a:rPr b="1" i="0" lang="en-US" sz="3600" u="none" cap="none" strike="noStrike">
                <a:solidFill>
                  <a:schemeClr val="hlink"/>
                </a:solidFill>
                <a:latin typeface="Comic Sans MS"/>
                <a:ea typeface="Comic Sans MS"/>
                <a:cs typeface="Comic Sans MS"/>
                <a:sym typeface="Comic Sans MS"/>
              </a:rPr>
              <a:t>What is CLIL?</a:t>
            </a:r>
            <a:r>
              <a:rPr b="0" i="0" lang="en-US" sz="3600" u="none" cap="none" strike="noStrike">
                <a:solidFill>
                  <a:schemeClr val="dk2"/>
                </a:solidFill>
                <a:latin typeface="Times New Roman"/>
                <a:ea typeface="Times New Roman"/>
                <a:cs typeface="Times New Roman"/>
                <a:sym typeface="Times New Roman"/>
              </a:rPr>
              <a:t>  </a:t>
            </a:r>
          </a:p>
        </p:txBody>
      </p:sp>
      <p:sp>
        <p:nvSpPr>
          <p:cNvPr id="159" name="Shape 159"/>
          <p:cNvSpPr txBox="1"/>
          <p:nvPr>
            <p:ph idx="1" type="body"/>
          </p:nvPr>
        </p:nvSpPr>
        <p:spPr>
          <a:xfrm>
            <a:off x="900112" y="1412875"/>
            <a:ext cx="7912100" cy="4549775"/>
          </a:xfrm>
          <a:prstGeom prst="rect">
            <a:avLst/>
          </a:prstGeom>
          <a:noFill/>
          <a:ln>
            <a:noFill/>
          </a:ln>
        </p:spPr>
        <p:txBody>
          <a:bodyPr anchorCtr="0" anchor="t" bIns="45700" lIns="91425" rIns="91425" tIns="45700">
            <a:noAutofit/>
          </a:bodyPr>
          <a:lstStyle/>
          <a:p>
            <a:pPr indent="-342900" lvl="0" marL="342900" marR="0" rtl="0" algn="l">
              <a:lnSpc>
                <a:spcPct val="100000"/>
              </a:lnSpc>
              <a:spcBef>
                <a:spcPts val="0"/>
              </a:spcBef>
              <a:spcAft>
                <a:spcPts val="0"/>
              </a:spcAft>
              <a:buClr>
                <a:schemeClr val="dk1"/>
              </a:buClr>
              <a:buSzPct val="25000"/>
              <a:buFont typeface="Times New Roman"/>
              <a:buNone/>
            </a:pPr>
            <a:r>
              <a:rPr b="0" i="0" lang="en-US" sz="3200" u="none" cap="none" strike="noStrike">
                <a:solidFill>
                  <a:schemeClr val="dk1"/>
                </a:solidFill>
                <a:latin typeface="Times New Roman"/>
                <a:ea typeface="Times New Roman"/>
                <a:cs typeface="Times New Roman"/>
                <a:sym typeface="Times New Roman"/>
              </a:rPr>
              <a:t>	</a:t>
            </a:r>
            <a:r>
              <a:rPr b="0" i="0" lang="en-US" sz="3200" u="none" cap="none" strike="noStrike">
                <a:solidFill>
                  <a:schemeClr val="dk1"/>
                </a:solidFill>
                <a:latin typeface="Comic Sans MS"/>
                <a:ea typeface="Comic Sans MS"/>
                <a:cs typeface="Comic Sans MS"/>
                <a:sym typeface="Comic Sans MS"/>
              </a:rPr>
              <a:t>CLIL is a developing, flexible concept  where content (eg non-language subject/s, cross-curricular themes and holistic issues) and foreign languages - are integrated in some kind of mutually beneficial way so as to provide motivating, value-added experiences to educational outcomes for a wide range of students.</a:t>
            </a:r>
          </a:p>
          <a:p>
            <a:pPr indent="-342900" lvl="0" marL="342900" marR="0" rtl="0" algn="l">
              <a:lnSpc>
                <a:spcPct val="100000"/>
              </a:lnSpc>
              <a:spcBef>
                <a:spcPts val="320"/>
              </a:spcBef>
              <a:spcAft>
                <a:spcPts val="0"/>
              </a:spcAft>
              <a:buClr>
                <a:schemeClr val="dk1"/>
              </a:buClr>
              <a:buSzPct val="25000"/>
              <a:buFont typeface="Comic Sans MS"/>
              <a:buNone/>
            </a:pPr>
            <a:r>
              <a:rPr b="0" i="0" lang="en-US" sz="1600" u="none" cap="none" strike="noStrike">
                <a:solidFill>
                  <a:schemeClr val="dk1"/>
                </a:solidFill>
                <a:latin typeface="Comic Sans MS"/>
                <a:ea typeface="Comic Sans MS"/>
                <a:cs typeface="Comic Sans MS"/>
                <a:sym typeface="Comic Sans MS"/>
              </a:rPr>
              <a:t>						</a:t>
            </a:r>
            <a:r>
              <a:rPr b="0" i="0" lang="en-US" sz="1600" u="none" cap="none" strike="noStrike">
                <a:solidFill>
                  <a:schemeClr val="dk1"/>
                </a:solidFill>
                <a:latin typeface="Times New Roman"/>
                <a:ea typeface="Times New Roman"/>
                <a:cs typeface="Times New Roman"/>
                <a:sym typeface="Times New Roman"/>
              </a:rPr>
              <a:t>University of Nottingham</a:t>
            </a:r>
          </a:p>
          <a:p>
            <a:pPr indent="-342900" lvl="0" marL="342900" marR="0" rtl="0" algn="l">
              <a:lnSpc>
                <a:spcPct val="100000"/>
              </a:lnSpc>
              <a:spcBef>
                <a:spcPts val="640"/>
              </a:spcBef>
              <a:spcAft>
                <a:spcPts val="0"/>
              </a:spcAft>
              <a:buClr>
                <a:schemeClr val="dk1"/>
              </a:buClr>
              <a:buSzPct val="25000"/>
              <a:buFont typeface="Times New Roman"/>
              <a:buNone/>
            </a:pPr>
            <a:r>
              <a:t/>
            </a:r>
            <a:endParaRPr b="0" i="0" sz="3200" u="none" cap="none" strike="noStrike">
              <a:solidFill>
                <a:schemeClr val="dk1"/>
              </a:solidFill>
              <a:latin typeface="Times New Roman"/>
              <a:ea typeface="Times New Roman"/>
              <a:cs typeface="Times New Roman"/>
              <a:sym typeface="Times New Roman"/>
            </a:endParaRPr>
          </a:p>
          <a:p>
            <a:pPr indent="-342900" lvl="0" marL="342900" marR="0" rtl="0" algn="l">
              <a:spcBef>
                <a:spcPts val="640"/>
              </a:spcBef>
              <a:spcAft>
                <a:spcPts val="0"/>
              </a:spcAft>
              <a:buClr>
                <a:schemeClr val="dk1"/>
              </a:buClr>
              <a:buSzPct val="100000"/>
              <a:buFont typeface="Times New Roman"/>
              <a:buNone/>
            </a:pPr>
            <a:r>
              <a:t/>
            </a:r>
            <a:endParaRPr b="0" i="0" sz="3200" u="none" cap="none" strike="noStrike">
              <a:solidFill>
                <a:schemeClr val="dk1"/>
              </a:solidFill>
              <a:latin typeface="Times New Roman"/>
              <a:ea typeface="Times New Roman"/>
              <a:cs typeface="Times New Roman"/>
              <a:sym typeface="Times New Roman"/>
            </a:endParaRPr>
          </a:p>
        </p:txBody>
      </p:sp>
    </p:spTree>
  </p:cSld>
  <p:clrMapOvr>
    <a:masterClrMapping/>
  </p:clrMapOvr>
  <p:transition spd="slow">
    <p:cut/>
  </p:transition>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63" name="Shape 163"/>
        <p:cNvGrpSpPr/>
        <p:nvPr/>
      </p:nvGrpSpPr>
      <p:grpSpPr>
        <a:xfrm>
          <a:off x="0" y="0"/>
          <a:ext cx="0" cy="0"/>
          <a:chOff x="0" y="0"/>
          <a:chExt cx="0" cy="0"/>
        </a:xfrm>
      </p:grpSpPr>
      <p:sp>
        <p:nvSpPr>
          <p:cNvPr id="164" name="Shape 164"/>
          <p:cNvSpPr txBox="1"/>
          <p:nvPr>
            <p:ph type="title"/>
          </p:nvPr>
        </p:nvSpPr>
        <p:spPr>
          <a:xfrm>
            <a:off x="323850" y="214312"/>
            <a:ext cx="8331200" cy="974725"/>
          </a:xfrm>
          <a:prstGeom prst="rect">
            <a:avLst/>
          </a:prstGeom>
          <a:noFill/>
          <a:ln>
            <a:noFill/>
          </a:ln>
        </p:spPr>
        <p:txBody>
          <a:bodyPr anchorCtr="0" anchor="ctr" bIns="45700" lIns="91425" rIns="91425" tIns="45700">
            <a:noAutofit/>
          </a:bodyPr>
          <a:lstStyle/>
          <a:p>
            <a:pPr indent="0" lvl="0" marL="0" marR="0" rtl="0" algn="ctr">
              <a:lnSpc>
                <a:spcPct val="100000"/>
              </a:lnSpc>
              <a:spcBef>
                <a:spcPts val="0"/>
              </a:spcBef>
              <a:spcAft>
                <a:spcPts val="0"/>
              </a:spcAft>
              <a:buClr>
                <a:schemeClr val="hlink"/>
              </a:buClr>
              <a:buSzPct val="25000"/>
              <a:buFont typeface="Comic Sans MS"/>
              <a:buNone/>
            </a:pPr>
            <a:r>
              <a:rPr b="1" i="0" lang="en-US" sz="4000" u="none" cap="none" strike="noStrike">
                <a:solidFill>
                  <a:schemeClr val="hlink"/>
                </a:solidFill>
                <a:latin typeface="Comic Sans MS"/>
                <a:ea typeface="Comic Sans MS"/>
                <a:cs typeface="Comic Sans MS"/>
                <a:sym typeface="Comic Sans MS"/>
              </a:rPr>
              <a:t>What is CLIL?</a:t>
            </a:r>
          </a:p>
        </p:txBody>
      </p:sp>
      <p:sp>
        <p:nvSpPr>
          <p:cNvPr id="165" name="Shape 165"/>
          <p:cNvSpPr txBox="1"/>
          <p:nvPr>
            <p:ph idx="1" type="body"/>
          </p:nvPr>
        </p:nvSpPr>
        <p:spPr>
          <a:xfrm>
            <a:off x="684212" y="1412875"/>
            <a:ext cx="7850187" cy="5140324"/>
          </a:xfrm>
          <a:prstGeom prst="rect">
            <a:avLst/>
          </a:prstGeom>
          <a:noFill/>
          <a:ln>
            <a:noFill/>
          </a:ln>
        </p:spPr>
        <p:txBody>
          <a:bodyPr anchorCtr="0" anchor="t" bIns="45700" lIns="91425" rIns="91425" tIns="45700">
            <a:noAutofit/>
          </a:bodyPr>
          <a:lstStyle/>
          <a:p>
            <a:pPr indent="-342900" lvl="0" marL="342900" marR="0" rtl="0" algn="l">
              <a:lnSpc>
                <a:spcPct val="100000"/>
              </a:lnSpc>
              <a:spcBef>
                <a:spcPts val="0"/>
              </a:spcBef>
              <a:spcAft>
                <a:spcPts val="0"/>
              </a:spcAft>
              <a:buClr>
                <a:schemeClr val="dk1"/>
              </a:buClr>
              <a:buSzPct val="25000"/>
              <a:buFont typeface="Times New Roman"/>
              <a:buNone/>
            </a:pPr>
            <a:r>
              <a:rPr b="0" i="0" lang="en-US" sz="2000" u="none" cap="none" strike="noStrike">
                <a:solidFill>
                  <a:schemeClr val="dk1"/>
                </a:solidFill>
                <a:latin typeface="Times New Roman"/>
                <a:ea typeface="Times New Roman"/>
                <a:cs typeface="Times New Roman"/>
                <a:sym typeface="Times New Roman"/>
              </a:rPr>
              <a:t>	</a:t>
            </a:r>
          </a:p>
          <a:p>
            <a:pPr indent="-342900" lvl="0" marL="342900" marR="0" rtl="0" algn="l">
              <a:lnSpc>
                <a:spcPct val="100000"/>
              </a:lnSpc>
              <a:spcBef>
                <a:spcPts val="640"/>
              </a:spcBef>
              <a:spcAft>
                <a:spcPts val="0"/>
              </a:spcAft>
              <a:buClr>
                <a:schemeClr val="dk1"/>
              </a:buClr>
              <a:buSzPct val="25000"/>
              <a:buFont typeface="Times New Roman"/>
              <a:buNone/>
            </a:pPr>
            <a:r>
              <a:rPr b="0" i="0" lang="en-US" sz="2000" u="none" cap="none" strike="noStrike">
                <a:solidFill>
                  <a:schemeClr val="dk1"/>
                </a:solidFill>
                <a:latin typeface="Times New Roman"/>
                <a:ea typeface="Times New Roman"/>
                <a:cs typeface="Times New Roman"/>
                <a:sym typeface="Times New Roman"/>
              </a:rPr>
              <a:t>	</a:t>
            </a:r>
            <a:r>
              <a:rPr b="0" i="0" lang="en-US" sz="3200" u="none" cap="none" strike="noStrike">
                <a:solidFill>
                  <a:schemeClr val="dk1"/>
                </a:solidFill>
                <a:latin typeface="Comic Sans MS"/>
                <a:ea typeface="Comic Sans MS"/>
                <a:cs typeface="Comic Sans MS"/>
                <a:sym typeface="Comic Sans MS"/>
              </a:rPr>
              <a:t>Content and Language Integrated Learning ……….</a:t>
            </a:r>
          </a:p>
          <a:p>
            <a:pPr indent="-342900" lvl="0" marL="342900" marR="0" rtl="0" algn="l">
              <a:lnSpc>
                <a:spcPct val="100000"/>
              </a:lnSpc>
              <a:spcBef>
                <a:spcPts val="640"/>
              </a:spcBef>
              <a:spcAft>
                <a:spcPts val="0"/>
              </a:spcAft>
              <a:buClr>
                <a:schemeClr val="dk1"/>
              </a:buClr>
              <a:buSzPct val="25000"/>
              <a:buFont typeface="Comic Sans MS"/>
              <a:buNone/>
            </a:pPr>
            <a:r>
              <a:rPr b="0" i="0" lang="en-US" sz="3200" u="none" cap="none" strike="noStrike">
                <a:solidFill>
                  <a:schemeClr val="dk1"/>
                </a:solidFill>
                <a:latin typeface="Comic Sans MS"/>
                <a:ea typeface="Comic Sans MS"/>
                <a:cs typeface="Comic Sans MS"/>
                <a:sym typeface="Comic Sans MS"/>
              </a:rPr>
              <a:t>	is not a panacea but an alternative means to providing opportunities for students to use language to learn rather than learning to use languages which is the core task of language lessons</a:t>
            </a:r>
            <a:r>
              <a:rPr b="0" i="0" lang="en-US" sz="3200" u="none" cap="none" strike="noStrike">
                <a:solidFill>
                  <a:schemeClr val="dk1"/>
                </a:solidFill>
                <a:latin typeface="Times New Roman"/>
                <a:ea typeface="Times New Roman"/>
                <a:cs typeface="Times New Roman"/>
                <a:sym typeface="Times New Roman"/>
              </a:rPr>
              <a:t>.</a:t>
            </a:r>
          </a:p>
        </p:txBody>
      </p:sp>
      <p:sp>
        <p:nvSpPr>
          <p:cNvPr id="166" name="Shape 166"/>
          <p:cNvSpPr txBox="1"/>
          <p:nvPr/>
        </p:nvSpPr>
        <p:spPr>
          <a:xfrm>
            <a:off x="0" y="6175375"/>
            <a:ext cx="9144000" cy="396874"/>
          </a:xfrm>
          <a:prstGeom prst="rect">
            <a:avLst/>
          </a:prstGeom>
          <a:noFill/>
          <a:ln>
            <a:noFill/>
          </a:ln>
        </p:spPr>
        <p:txBody>
          <a:bodyPr anchorCtr="0" anchor="t" bIns="45700" lIns="91425" rIns="91425" tIns="45700">
            <a:noAutofit/>
          </a:bodyPr>
          <a:lstStyle/>
          <a:p>
            <a:pPr indent="0" lvl="0" marL="0" marR="0" rtl="0" algn="ctr">
              <a:lnSpc>
                <a:spcPct val="100000"/>
              </a:lnSpc>
              <a:spcBef>
                <a:spcPts val="0"/>
              </a:spcBef>
              <a:spcAft>
                <a:spcPts val="0"/>
              </a:spcAft>
              <a:buClr>
                <a:srgbClr val="FF0000"/>
              </a:buClr>
              <a:buSzPct val="25000"/>
              <a:buFont typeface="Verdana"/>
              <a:buNone/>
            </a:pPr>
            <a:r>
              <a:rPr b="1" i="1" lang="en-US" sz="2000" u="none">
                <a:solidFill>
                  <a:srgbClr val="FF0000"/>
                </a:solidFill>
                <a:latin typeface="Verdana"/>
                <a:ea typeface="Verdana"/>
                <a:cs typeface="Verdana"/>
                <a:sym typeface="Verdana"/>
              </a:rPr>
              <a:t>Using language to learn as well as learning to use language</a:t>
            </a:r>
          </a:p>
        </p:txBody>
      </p:sp>
    </p:spTree>
  </p:cSld>
  <p:clrMapOvr>
    <a:masterClrMapping/>
  </p:clrMapOvr>
  <p:transition spd="slow">
    <p:cut/>
  </p:transition>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70" name="Shape 170"/>
        <p:cNvGrpSpPr/>
        <p:nvPr/>
      </p:nvGrpSpPr>
      <p:grpSpPr>
        <a:xfrm>
          <a:off x="0" y="0"/>
          <a:ext cx="0" cy="0"/>
          <a:chOff x="0" y="0"/>
          <a:chExt cx="0" cy="0"/>
        </a:xfrm>
      </p:grpSpPr>
      <p:sp>
        <p:nvSpPr>
          <p:cNvPr id="171" name="Shape 171"/>
          <p:cNvSpPr txBox="1"/>
          <p:nvPr>
            <p:ph type="title"/>
          </p:nvPr>
        </p:nvSpPr>
        <p:spPr>
          <a:xfrm>
            <a:off x="914400" y="457200"/>
            <a:ext cx="7467600" cy="685799"/>
          </a:xfrm>
          <a:prstGeom prst="rect">
            <a:avLst/>
          </a:prstGeom>
          <a:noFill/>
          <a:ln>
            <a:noFill/>
          </a:ln>
        </p:spPr>
        <p:txBody>
          <a:bodyPr anchorCtr="0" anchor="ctr" bIns="45700" lIns="91425" rIns="91425" tIns="45700">
            <a:noAutofit/>
          </a:bodyPr>
          <a:lstStyle/>
          <a:p>
            <a:pPr indent="0" lvl="0" marL="0" marR="0" rtl="0" algn="ctr">
              <a:lnSpc>
                <a:spcPct val="100000"/>
              </a:lnSpc>
              <a:spcBef>
                <a:spcPts val="0"/>
              </a:spcBef>
              <a:spcAft>
                <a:spcPts val="0"/>
              </a:spcAft>
              <a:buClr>
                <a:schemeClr val="dk2"/>
              </a:buClr>
              <a:buSzPct val="25000"/>
              <a:buFont typeface="Verdana"/>
              <a:buNone/>
            </a:pPr>
            <a:r>
              <a:rPr b="0" i="0" lang="en-US" sz="2800" u="none" cap="none" strike="noStrike">
                <a:solidFill>
                  <a:schemeClr val="dk2"/>
                </a:solidFill>
                <a:latin typeface="Verdana"/>
                <a:ea typeface="Verdana"/>
                <a:cs typeface="Verdana"/>
                <a:sym typeface="Verdana"/>
              </a:rPr>
              <a:t>A model for integration in CLIL</a:t>
            </a:r>
            <a:r>
              <a:rPr b="0" i="0" lang="en-US" sz="3600" u="none" cap="none" strike="noStrike">
                <a:solidFill>
                  <a:schemeClr val="dk2"/>
                </a:solidFill>
                <a:latin typeface="Times New Roman"/>
                <a:ea typeface="Times New Roman"/>
                <a:cs typeface="Times New Roman"/>
                <a:sym typeface="Times New Roman"/>
              </a:rPr>
              <a:t> </a:t>
            </a:r>
          </a:p>
        </p:txBody>
      </p:sp>
      <p:sp>
        <p:nvSpPr>
          <p:cNvPr id="172" name="Shape 172"/>
          <p:cNvSpPr txBox="1"/>
          <p:nvPr>
            <p:ph idx="1" type="body"/>
          </p:nvPr>
        </p:nvSpPr>
        <p:spPr>
          <a:xfrm>
            <a:off x="1600200" y="1676400"/>
            <a:ext cx="6476999" cy="4267199"/>
          </a:xfrm>
          <a:prstGeom prst="rect">
            <a:avLst/>
          </a:prstGeom>
          <a:noFill/>
          <a:ln>
            <a:noFill/>
          </a:ln>
        </p:spPr>
        <p:txBody>
          <a:bodyPr anchorCtr="0" anchor="t" bIns="45700" lIns="91425" rIns="91425" tIns="45700">
            <a:noAutofit/>
          </a:bodyPr>
          <a:lstStyle/>
          <a:p>
            <a:pPr indent="-342900" lvl="0" marL="342900" marR="0" rtl="0" algn="ctr">
              <a:lnSpc>
                <a:spcPct val="100000"/>
              </a:lnSpc>
              <a:spcBef>
                <a:spcPts val="0"/>
              </a:spcBef>
              <a:spcAft>
                <a:spcPts val="0"/>
              </a:spcAft>
              <a:buClr>
                <a:schemeClr val="dk1"/>
              </a:buClr>
              <a:buSzPct val="25000"/>
              <a:buFont typeface="Times New Roman"/>
              <a:buNone/>
            </a:pPr>
            <a:r>
              <a:rPr b="0" i="0" lang="en-US" sz="3200" u="none" cap="none" strike="noStrike">
                <a:solidFill>
                  <a:schemeClr val="dk1"/>
                </a:solidFill>
                <a:latin typeface="Times New Roman"/>
                <a:ea typeface="Times New Roman"/>
                <a:cs typeface="Times New Roman"/>
                <a:sym typeface="Times New Roman"/>
              </a:rPr>
              <a:t>	</a:t>
            </a:r>
          </a:p>
        </p:txBody>
      </p:sp>
      <p:pic>
        <p:nvPicPr>
          <p:cNvPr id="173" name="Shape 173"/>
          <p:cNvPicPr preferRelativeResize="0"/>
          <p:nvPr/>
        </p:nvPicPr>
        <p:blipFill rotWithShape="1">
          <a:blip r:embed="rId3">
            <a:alphaModFix/>
          </a:blip>
          <a:srcRect b="0" l="0" r="0" t="0"/>
          <a:stretch/>
        </p:blipFill>
        <p:spPr>
          <a:xfrm>
            <a:off x="1828800" y="1600200"/>
            <a:ext cx="5257799" cy="4103687"/>
          </a:xfrm>
          <a:prstGeom prst="rect">
            <a:avLst/>
          </a:prstGeom>
          <a:noFill/>
          <a:ln>
            <a:noFill/>
          </a:ln>
        </p:spPr>
      </p:pic>
      <p:sp>
        <p:nvSpPr>
          <p:cNvPr id="174" name="Shape 174"/>
          <p:cNvSpPr txBox="1"/>
          <p:nvPr/>
        </p:nvSpPr>
        <p:spPr>
          <a:xfrm>
            <a:off x="1905000" y="4419600"/>
            <a:ext cx="1371599" cy="457200"/>
          </a:xfrm>
          <a:prstGeom prst="rect">
            <a:avLst/>
          </a:prstGeom>
          <a:solidFill>
            <a:srgbClr val="0099FF"/>
          </a:solidFill>
          <a:ln>
            <a:noFill/>
          </a:ln>
        </p:spPr>
        <p:txBody>
          <a:bodyPr anchorCtr="0" anchor="t" bIns="45700" lIns="91425" rIns="91425" tIns="45700">
            <a:noAutofit/>
          </a:bodyPr>
          <a:lstStyle/>
          <a:p>
            <a:pPr indent="0" lvl="0" marL="0" marR="0" rtl="0" algn="l">
              <a:lnSpc>
                <a:spcPct val="100000"/>
              </a:lnSpc>
              <a:spcBef>
                <a:spcPts val="0"/>
              </a:spcBef>
              <a:spcAft>
                <a:spcPts val="0"/>
              </a:spcAft>
              <a:buClr>
                <a:schemeClr val="dk1"/>
              </a:buClr>
              <a:buSzPct val="25000"/>
              <a:buFont typeface="Arial"/>
              <a:buNone/>
            </a:pPr>
            <a:r>
              <a:rPr b="1" i="0" lang="en-US" sz="2400" u="none">
                <a:solidFill>
                  <a:schemeClr val="dk1"/>
                </a:solidFill>
                <a:latin typeface="Arial"/>
                <a:ea typeface="Arial"/>
                <a:cs typeface="Arial"/>
                <a:sym typeface="Arial"/>
              </a:rPr>
              <a:t>content</a:t>
            </a:r>
          </a:p>
        </p:txBody>
      </p:sp>
      <p:sp>
        <p:nvSpPr>
          <p:cNvPr id="175" name="Shape 175"/>
          <p:cNvSpPr txBox="1"/>
          <p:nvPr/>
        </p:nvSpPr>
        <p:spPr>
          <a:xfrm>
            <a:off x="6019800" y="5105400"/>
            <a:ext cx="1600199" cy="457200"/>
          </a:xfrm>
          <a:prstGeom prst="rect">
            <a:avLst/>
          </a:prstGeom>
          <a:solidFill>
            <a:schemeClr val="accent1"/>
          </a:solidFill>
          <a:ln>
            <a:noFill/>
          </a:ln>
        </p:spPr>
        <p:txBody>
          <a:bodyPr anchorCtr="0" anchor="t" bIns="45700" lIns="91425" rIns="91425" tIns="45700">
            <a:noAutofit/>
          </a:bodyPr>
          <a:lstStyle/>
          <a:p>
            <a:pPr indent="0" lvl="0" marL="0" marR="0" rtl="0" algn="l">
              <a:lnSpc>
                <a:spcPct val="100000"/>
              </a:lnSpc>
              <a:spcBef>
                <a:spcPts val="0"/>
              </a:spcBef>
              <a:spcAft>
                <a:spcPts val="0"/>
              </a:spcAft>
              <a:buClr>
                <a:schemeClr val="dk1"/>
              </a:buClr>
              <a:buSzPct val="25000"/>
              <a:buFont typeface="Arial"/>
              <a:buNone/>
            </a:pPr>
            <a:r>
              <a:rPr b="1" i="0" lang="en-US" sz="2400" u="none">
                <a:solidFill>
                  <a:schemeClr val="dk1"/>
                </a:solidFill>
                <a:latin typeface="Arial"/>
                <a:ea typeface="Arial"/>
                <a:cs typeface="Arial"/>
                <a:sym typeface="Arial"/>
              </a:rPr>
              <a:t>language</a:t>
            </a:r>
          </a:p>
        </p:txBody>
      </p:sp>
    </p:spTree>
  </p:cSld>
  <p:clrMapOvr>
    <a:masterClrMapping/>
  </p:clrMapOvr>
  <p:transition spd="slow">
    <p:cut/>
  </p:transition>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79" name="Shape 179"/>
        <p:cNvGrpSpPr/>
        <p:nvPr/>
      </p:nvGrpSpPr>
      <p:grpSpPr>
        <a:xfrm>
          <a:off x="0" y="0"/>
          <a:ext cx="0" cy="0"/>
          <a:chOff x="0" y="0"/>
          <a:chExt cx="0" cy="0"/>
        </a:xfrm>
      </p:grpSpPr>
      <p:sp>
        <p:nvSpPr>
          <p:cNvPr id="180" name="Shape 180"/>
          <p:cNvSpPr txBox="1"/>
          <p:nvPr>
            <p:ph type="title"/>
          </p:nvPr>
        </p:nvSpPr>
        <p:spPr>
          <a:xfrm>
            <a:off x="685800" y="609600"/>
            <a:ext cx="7772400" cy="1143000"/>
          </a:xfrm>
          <a:prstGeom prst="rect">
            <a:avLst/>
          </a:prstGeom>
          <a:noFill/>
          <a:ln>
            <a:noFill/>
          </a:ln>
        </p:spPr>
        <p:txBody>
          <a:bodyPr anchorCtr="0" anchor="ctr" bIns="45700" lIns="91425" rIns="91425" tIns="45700">
            <a:noAutofit/>
          </a:bodyPr>
          <a:lstStyle/>
          <a:p>
            <a:pPr indent="0" lvl="0" marL="0" marR="0" rtl="0" algn="ctr">
              <a:lnSpc>
                <a:spcPct val="100000"/>
              </a:lnSpc>
              <a:spcBef>
                <a:spcPts val="0"/>
              </a:spcBef>
              <a:spcAft>
                <a:spcPts val="0"/>
              </a:spcAft>
              <a:buClr>
                <a:schemeClr val="dk2"/>
              </a:buClr>
              <a:buSzPct val="25000"/>
              <a:buFont typeface="Verdana"/>
              <a:buNone/>
            </a:pPr>
            <a:r>
              <a:rPr b="0" i="0" lang="en-US" sz="2800" u="none" cap="none" strike="noStrike">
                <a:solidFill>
                  <a:schemeClr val="dk2"/>
                </a:solidFill>
                <a:latin typeface="Verdana"/>
                <a:ea typeface="Verdana"/>
                <a:cs typeface="Verdana"/>
                <a:sym typeface="Verdana"/>
              </a:rPr>
              <a:t>	QUALITY LEARNING ENVIRONMENTS</a:t>
            </a:r>
            <a:br>
              <a:rPr b="0" i="0" lang="en-US" sz="2800" u="none" cap="none" strike="noStrike">
                <a:solidFill>
                  <a:schemeClr val="dk2"/>
                </a:solidFill>
                <a:latin typeface="Verdana"/>
                <a:ea typeface="Verdana"/>
                <a:cs typeface="Verdana"/>
                <a:sym typeface="Verdana"/>
              </a:rPr>
            </a:br>
            <a:r>
              <a:rPr b="0" i="0" lang="en-US" sz="2800" u="none" cap="none" strike="noStrike">
                <a:solidFill>
                  <a:schemeClr val="dk2"/>
                </a:solidFill>
                <a:latin typeface="Verdana"/>
                <a:ea typeface="Verdana"/>
                <a:cs typeface="Verdana"/>
                <a:sym typeface="Verdana"/>
              </a:rPr>
              <a:t> </a:t>
            </a:r>
            <a:r>
              <a:rPr b="0" i="0" lang="en-US" sz="2000" u="none" cap="none" strike="noStrike">
                <a:solidFill>
                  <a:srgbClr val="0000FF"/>
                </a:solidFill>
                <a:latin typeface="Verdana"/>
                <a:ea typeface="Verdana"/>
                <a:cs typeface="Verdana"/>
                <a:sym typeface="Verdana"/>
              </a:rPr>
              <a:t>Curriculum for Excellence</a:t>
            </a:r>
          </a:p>
        </p:txBody>
      </p:sp>
      <p:sp>
        <p:nvSpPr>
          <p:cNvPr id="181" name="Shape 181"/>
          <p:cNvSpPr txBox="1"/>
          <p:nvPr>
            <p:ph idx="1" type="body"/>
          </p:nvPr>
        </p:nvSpPr>
        <p:spPr>
          <a:xfrm>
            <a:off x="685800" y="1981200"/>
            <a:ext cx="7772400" cy="4114800"/>
          </a:xfrm>
          <a:prstGeom prst="rect">
            <a:avLst/>
          </a:prstGeom>
          <a:noFill/>
          <a:ln>
            <a:noFill/>
          </a:ln>
        </p:spPr>
        <p:txBody>
          <a:bodyPr anchorCtr="0" anchor="t" bIns="45700" lIns="91425" rIns="91425" tIns="45700">
            <a:noAutofit/>
          </a:bodyPr>
          <a:lstStyle/>
          <a:p>
            <a:pPr indent="-342900" lvl="0" marL="342900" marR="0" rtl="0" algn="l">
              <a:lnSpc>
                <a:spcPct val="90000"/>
              </a:lnSpc>
              <a:spcBef>
                <a:spcPts val="0"/>
              </a:spcBef>
              <a:spcAft>
                <a:spcPts val="0"/>
              </a:spcAft>
              <a:buClr>
                <a:schemeClr val="dk1"/>
              </a:buClr>
              <a:buSzPct val="25000"/>
              <a:buFont typeface="Verdana"/>
              <a:buNone/>
            </a:pPr>
            <a:r>
              <a:rPr b="0" i="0" lang="en-US" sz="2800" u="none" cap="none" strike="noStrike">
                <a:solidFill>
                  <a:schemeClr val="dk1"/>
                </a:solidFill>
                <a:latin typeface="Verdana"/>
                <a:ea typeface="Verdana"/>
                <a:cs typeface="Verdana"/>
                <a:sym typeface="Verdana"/>
              </a:rPr>
              <a:t>	Too much attention is directed towards finding the ‘</a:t>
            </a:r>
            <a:r>
              <a:rPr b="0" i="0" lang="en-US" sz="2800" u="none" cap="none" strike="noStrike">
                <a:solidFill>
                  <a:srgbClr val="FF0000"/>
                </a:solidFill>
                <a:latin typeface="Verdana"/>
                <a:ea typeface="Verdana"/>
                <a:cs typeface="Verdana"/>
                <a:sym typeface="Verdana"/>
              </a:rPr>
              <a:t>best method</a:t>
            </a:r>
            <a:r>
              <a:rPr b="0" i="0" lang="en-US" sz="2800" u="none" cap="none" strike="noStrike">
                <a:solidFill>
                  <a:schemeClr val="dk1"/>
                </a:solidFill>
                <a:latin typeface="Verdana"/>
                <a:ea typeface="Verdana"/>
                <a:cs typeface="Verdana"/>
                <a:sym typeface="Verdana"/>
              </a:rPr>
              <a:t>’, even though fifty years of educational research has not been able to support such generalisations. Instead, we should ask which method or combination of methods is best for which goals, which students and under which conditions </a:t>
            </a:r>
          </a:p>
          <a:p>
            <a:pPr indent="-342900" lvl="0" marL="342900" marR="0" rtl="0" algn="l">
              <a:lnSpc>
                <a:spcPct val="90000"/>
              </a:lnSpc>
              <a:spcBef>
                <a:spcPts val="560"/>
              </a:spcBef>
              <a:spcAft>
                <a:spcPts val="0"/>
              </a:spcAft>
              <a:buClr>
                <a:schemeClr val="dk1"/>
              </a:buClr>
              <a:buSzPct val="25000"/>
              <a:buFont typeface="Verdana"/>
              <a:buNone/>
            </a:pPr>
            <a:r>
              <a:rPr b="0" i="0" lang="en-US" sz="2800" u="none" cap="none" strike="noStrike">
                <a:solidFill>
                  <a:schemeClr val="dk1"/>
                </a:solidFill>
                <a:latin typeface="Verdana"/>
                <a:ea typeface="Verdana"/>
                <a:cs typeface="Verdana"/>
                <a:sym typeface="Verdana"/>
              </a:rPr>
              <a:t>						</a:t>
            </a:r>
            <a:r>
              <a:rPr b="0" i="0" lang="en-US" sz="2000" u="none" cap="none" strike="noStrike">
                <a:solidFill>
                  <a:schemeClr val="dk1"/>
                </a:solidFill>
                <a:latin typeface="Verdana"/>
                <a:ea typeface="Verdana"/>
                <a:cs typeface="Verdana"/>
                <a:sym typeface="Verdana"/>
              </a:rPr>
              <a:t>Dahllof, U (1999)</a:t>
            </a:r>
          </a:p>
          <a:p>
            <a:pPr indent="-342900" lvl="0" marL="342900" marR="0" rtl="0" algn="l">
              <a:lnSpc>
                <a:spcPct val="90000"/>
              </a:lnSpc>
              <a:spcBef>
                <a:spcPts val="400"/>
              </a:spcBef>
              <a:spcAft>
                <a:spcPts val="0"/>
              </a:spcAft>
              <a:buClr>
                <a:schemeClr val="dk1"/>
              </a:buClr>
              <a:buSzPct val="25000"/>
              <a:buFont typeface="Verdana"/>
              <a:buNone/>
            </a:pPr>
            <a:r>
              <a:rPr b="0" i="0" lang="en-US" sz="2000" u="none" cap="none" strike="noStrike">
                <a:solidFill>
                  <a:schemeClr val="dk1"/>
                </a:solidFill>
                <a:latin typeface="Verdana"/>
                <a:ea typeface="Verdana"/>
                <a:cs typeface="Verdana"/>
                <a:sym typeface="Verdana"/>
              </a:rPr>
              <a:t>		</a:t>
            </a:r>
            <a:r>
              <a:rPr b="0" i="1" lang="en-US" sz="2000" u="none" cap="none" strike="noStrike">
                <a:solidFill>
                  <a:schemeClr val="dk1"/>
                </a:solidFill>
                <a:latin typeface="Verdana"/>
                <a:ea typeface="Verdana"/>
                <a:cs typeface="Verdana"/>
                <a:sym typeface="Verdana"/>
              </a:rPr>
              <a:t>Towards a new model for the evaluation of teaching</a:t>
            </a:r>
          </a:p>
        </p:txBody>
      </p:sp>
    </p:spTree>
  </p:cSld>
  <p:clrMapOvr>
    <a:masterClrMapping/>
  </p:clrMapOvr>
  <p:transition spd="slow">
    <p:cut/>
  </p:transition>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85" name="Shape 185"/>
        <p:cNvGrpSpPr/>
        <p:nvPr/>
      </p:nvGrpSpPr>
      <p:grpSpPr>
        <a:xfrm>
          <a:off x="0" y="0"/>
          <a:ext cx="0" cy="0"/>
          <a:chOff x="0" y="0"/>
          <a:chExt cx="0" cy="0"/>
        </a:xfrm>
      </p:grpSpPr>
      <p:sp>
        <p:nvSpPr>
          <p:cNvPr id="186" name="Shape 186"/>
          <p:cNvSpPr txBox="1"/>
          <p:nvPr>
            <p:ph type="title"/>
          </p:nvPr>
        </p:nvSpPr>
        <p:spPr>
          <a:xfrm>
            <a:off x="1119187" y="609600"/>
            <a:ext cx="7050086" cy="936624"/>
          </a:xfrm>
          <a:prstGeom prst="rect">
            <a:avLst/>
          </a:prstGeom>
          <a:noFill/>
          <a:ln>
            <a:noFill/>
          </a:ln>
        </p:spPr>
        <p:txBody>
          <a:bodyPr anchorCtr="0" anchor="ctr" bIns="45700" lIns="91425" rIns="91425" tIns="45700">
            <a:noAutofit/>
          </a:bodyPr>
          <a:lstStyle/>
          <a:p>
            <a:pPr indent="0" lvl="0" marL="0" marR="0" rtl="0" algn="ctr">
              <a:lnSpc>
                <a:spcPct val="100000"/>
              </a:lnSpc>
              <a:spcBef>
                <a:spcPts val="0"/>
              </a:spcBef>
              <a:spcAft>
                <a:spcPts val="0"/>
              </a:spcAft>
              <a:buClr>
                <a:schemeClr val="dk2"/>
              </a:buClr>
              <a:buSzPct val="25000"/>
              <a:buFont typeface="Verdana"/>
              <a:buNone/>
            </a:pPr>
            <a:r>
              <a:rPr b="0" i="0" lang="en-US" sz="2800" u="none" cap="none" strike="noStrike">
                <a:solidFill>
                  <a:schemeClr val="dk2"/>
                </a:solidFill>
                <a:latin typeface="Verdana"/>
                <a:ea typeface="Verdana"/>
                <a:cs typeface="Verdana"/>
                <a:sym typeface="Verdana"/>
              </a:rPr>
              <a:t> QUALITY LEARNING ENVIRONMENTS</a:t>
            </a:r>
            <a:br>
              <a:rPr b="0" i="0" lang="en-US" sz="2800" u="none" cap="none" strike="noStrike">
                <a:solidFill>
                  <a:schemeClr val="dk2"/>
                </a:solidFill>
                <a:latin typeface="Verdana"/>
                <a:ea typeface="Verdana"/>
                <a:cs typeface="Verdana"/>
                <a:sym typeface="Verdana"/>
              </a:rPr>
            </a:br>
            <a:r>
              <a:rPr b="0" i="0" lang="en-US" sz="2800" u="none" cap="none" strike="noStrike">
                <a:solidFill>
                  <a:schemeClr val="dk2"/>
                </a:solidFill>
                <a:latin typeface="Verdana"/>
                <a:ea typeface="Verdana"/>
                <a:cs typeface="Verdana"/>
                <a:sym typeface="Verdana"/>
              </a:rPr>
              <a:t> </a:t>
            </a:r>
            <a:r>
              <a:rPr b="0" i="0" lang="en-US" sz="2000" u="none" cap="none" strike="noStrike">
                <a:solidFill>
                  <a:srgbClr val="0000FF"/>
                </a:solidFill>
                <a:latin typeface="Verdana"/>
                <a:ea typeface="Verdana"/>
                <a:cs typeface="Verdana"/>
                <a:sym typeface="Verdana"/>
              </a:rPr>
              <a:t>Curriculum for Excellence</a:t>
            </a:r>
          </a:p>
        </p:txBody>
      </p:sp>
      <p:sp>
        <p:nvSpPr>
          <p:cNvPr id="187" name="Shape 187"/>
          <p:cNvSpPr txBox="1"/>
          <p:nvPr>
            <p:ph idx="1" type="body"/>
          </p:nvPr>
        </p:nvSpPr>
        <p:spPr>
          <a:xfrm>
            <a:off x="755650" y="1700211"/>
            <a:ext cx="8202612" cy="4752974"/>
          </a:xfrm>
          <a:prstGeom prst="rect">
            <a:avLst/>
          </a:prstGeom>
          <a:noFill/>
          <a:ln>
            <a:noFill/>
          </a:ln>
        </p:spPr>
        <p:txBody>
          <a:bodyPr anchorCtr="0" anchor="t" bIns="45700" lIns="91425" rIns="91425" tIns="45700">
            <a:noAutofit/>
          </a:bodyPr>
          <a:lstStyle/>
          <a:p>
            <a:pPr indent="-342900" lvl="0" marL="342900" marR="0" rtl="0" algn="l">
              <a:lnSpc>
                <a:spcPct val="80000"/>
              </a:lnSpc>
              <a:spcBef>
                <a:spcPts val="0"/>
              </a:spcBef>
              <a:spcAft>
                <a:spcPts val="0"/>
              </a:spcAft>
              <a:buClr>
                <a:schemeClr val="dk1"/>
              </a:buClr>
              <a:buSzPct val="25000"/>
              <a:buFont typeface="Times New Roman"/>
              <a:buNone/>
            </a:pPr>
            <a:r>
              <a:rPr b="0" i="0" lang="en-US" sz="1600" u="none" cap="none" strike="noStrike">
                <a:solidFill>
                  <a:schemeClr val="dk1"/>
                </a:solidFill>
                <a:latin typeface="Times New Roman"/>
                <a:ea typeface="Times New Roman"/>
                <a:cs typeface="Times New Roman"/>
                <a:sym typeface="Times New Roman"/>
              </a:rPr>
              <a:t>	</a:t>
            </a:r>
          </a:p>
          <a:p>
            <a:pPr indent="-342900" lvl="0" marL="342900" marR="0" rtl="0" algn="l">
              <a:lnSpc>
                <a:spcPct val="80000"/>
              </a:lnSpc>
              <a:spcBef>
                <a:spcPts val="480"/>
              </a:spcBef>
              <a:spcAft>
                <a:spcPts val="0"/>
              </a:spcAft>
              <a:buClr>
                <a:schemeClr val="dk1"/>
              </a:buClr>
              <a:buSzPct val="100000"/>
              <a:buFont typeface="Verdana"/>
              <a:buChar char="•"/>
            </a:pPr>
            <a:r>
              <a:rPr b="0" i="0" lang="en-US" sz="2400" u="none" cap="none" strike="noStrike">
                <a:solidFill>
                  <a:schemeClr val="dk1"/>
                </a:solidFill>
                <a:latin typeface="Verdana"/>
                <a:ea typeface="Verdana"/>
                <a:cs typeface="Verdana"/>
                <a:sym typeface="Verdana"/>
              </a:rPr>
              <a:t>Requires a </a:t>
            </a:r>
            <a:r>
              <a:rPr b="0" i="0" lang="en-US" sz="2400" u="none" cap="none" strike="noStrike">
                <a:solidFill>
                  <a:srgbClr val="FF0000"/>
                </a:solidFill>
                <a:latin typeface="Verdana"/>
                <a:ea typeface="Verdana"/>
                <a:cs typeface="Verdana"/>
                <a:sym typeface="Verdana"/>
              </a:rPr>
              <a:t>re-conceptualisation</a:t>
            </a:r>
            <a:r>
              <a:rPr b="0" i="0" lang="en-US" sz="2400" u="none" cap="none" strike="noStrike">
                <a:solidFill>
                  <a:schemeClr val="dk1"/>
                </a:solidFill>
                <a:latin typeface="Verdana"/>
                <a:ea typeface="Verdana"/>
                <a:cs typeface="Verdana"/>
                <a:sym typeface="Verdana"/>
              </a:rPr>
              <a:t> from language learning </a:t>
            </a:r>
            <a:r>
              <a:rPr b="0" i="1" lang="en-US" sz="2400" u="none" cap="none" strike="noStrike">
                <a:solidFill>
                  <a:schemeClr val="dk1"/>
                </a:solidFill>
                <a:latin typeface="Verdana"/>
                <a:ea typeface="Verdana"/>
                <a:cs typeface="Verdana"/>
                <a:sym typeface="Verdana"/>
              </a:rPr>
              <a:t>per se </a:t>
            </a:r>
            <a:r>
              <a:rPr b="0" i="0" lang="en-US" sz="2400" u="none" cap="none" strike="noStrike">
                <a:solidFill>
                  <a:schemeClr val="dk1"/>
                </a:solidFill>
                <a:latin typeface="Verdana"/>
                <a:ea typeface="Verdana"/>
                <a:cs typeface="Verdana"/>
                <a:sym typeface="Verdana"/>
              </a:rPr>
              <a:t>towards an </a:t>
            </a:r>
            <a:r>
              <a:rPr b="0" i="0" lang="en-US" sz="2400" u="none" cap="none" strike="noStrike">
                <a:solidFill>
                  <a:srgbClr val="FF0000"/>
                </a:solidFill>
                <a:latin typeface="Verdana"/>
                <a:ea typeface="Verdana"/>
                <a:cs typeface="Verdana"/>
                <a:sym typeface="Verdana"/>
              </a:rPr>
              <a:t>integrated model</a:t>
            </a:r>
            <a:r>
              <a:rPr b="0" i="0" lang="en-US" sz="2400" u="none" cap="none" strike="noStrike">
                <a:solidFill>
                  <a:schemeClr val="dk1"/>
                </a:solidFill>
                <a:latin typeface="Verdana"/>
                <a:ea typeface="Verdana"/>
                <a:cs typeface="Verdana"/>
                <a:sym typeface="Verdana"/>
              </a:rPr>
              <a:t> which actively involves the learner in using and developing language of, for and through learning</a:t>
            </a:r>
          </a:p>
          <a:p>
            <a:pPr indent="-342900" lvl="0" marL="342900" marR="0" rtl="0" algn="l">
              <a:lnSpc>
                <a:spcPct val="80000"/>
              </a:lnSpc>
              <a:spcBef>
                <a:spcPts val="480"/>
              </a:spcBef>
              <a:spcAft>
                <a:spcPts val="0"/>
              </a:spcAft>
              <a:buClr>
                <a:schemeClr val="dk1"/>
              </a:buClr>
              <a:buSzPct val="25000"/>
              <a:buFont typeface="Times New Roman"/>
              <a:buNone/>
            </a:pPr>
            <a:r>
              <a:t/>
            </a:r>
            <a:endParaRPr b="0" i="0" sz="2400" u="none" cap="none" strike="noStrike">
              <a:solidFill>
                <a:schemeClr val="dk1"/>
              </a:solidFill>
              <a:latin typeface="Verdana"/>
              <a:ea typeface="Verdana"/>
              <a:cs typeface="Verdana"/>
              <a:sym typeface="Verdana"/>
            </a:endParaRPr>
          </a:p>
          <a:p>
            <a:pPr indent="-342900" lvl="0" marL="342900" marR="0" rtl="0" algn="l">
              <a:lnSpc>
                <a:spcPct val="80000"/>
              </a:lnSpc>
              <a:spcBef>
                <a:spcPts val="480"/>
              </a:spcBef>
              <a:spcAft>
                <a:spcPts val="0"/>
              </a:spcAft>
              <a:buClr>
                <a:schemeClr val="dk1"/>
              </a:buClr>
              <a:buSzPct val="100000"/>
              <a:buFont typeface="Verdana"/>
              <a:buChar char="•"/>
            </a:pPr>
            <a:r>
              <a:rPr b="0" i="0" lang="en-US" sz="2400" u="none" cap="none" strike="noStrike">
                <a:solidFill>
                  <a:schemeClr val="dk1"/>
                </a:solidFill>
                <a:latin typeface="Verdana"/>
                <a:ea typeface="Verdana"/>
                <a:cs typeface="Verdana"/>
                <a:sym typeface="Verdana"/>
              </a:rPr>
              <a:t>Promotes </a:t>
            </a:r>
            <a:r>
              <a:rPr b="0" i="0" lang="en-US" sz="2400" u="none" cap="none" strike="noStrike">
                <a:solidFill>
                  <a:srgbClr val="FF0000"/>
                </a:solidFill>
                <a:latin typeface="Verdana"/>
                <a:ea typeface="Verdana"/>
                <a:cs typeface="Verdana"/>
                <a:sym typeface="Verdana"/>
              </a:rPr>
              <a:t>collaboration and reflection</a:t>
            </a:r>
            <a:r>
              <a:rPr b="0" i="0" lang="en-US" sz="2400" u="none" cap="none" strike="noStrike">
                <a:solidFill>
                  <a:schemeClr val="dk1"/>
                </a:solidFill>
                <a:latin typeface="Verdana"/>
                <a:ea typeface="Verdana"/>
                <a:cs typeface="Verdana"/>
                <a:sym typeface="Verdana"/>
              </a:rPr>
              <a:t> beyond language competence between subject teachers and language teachers to create CLIL environments </a:t>
            </a:r>
          </a:p>
          <a:p>
            <a:pPr indent="-342900" lvl="0" marL="342900" marR="0" rtl="0" algn="l">
              <a:lnSpc>
                <a:spcPct val="80000"/>
              </a:lnSpc>
              <a:spcBef>
                <a:spcPts val="480"/>
              </a:spcBef>
              <a:spcAft>
                <a:spcPts val="0"/>
              </a:spcAft>
              <a:buClr>
                <a:schemeClr val="dk1"/>
              </a:buClr>
              <a:buSzPct val="25000"/>
              <a:buFont typeface="Times New Roman"/>
              <a:buNone/>
            </a:pPr>
            <a:r>
              <a:t/>
            </a:r>
            <a:endParaRPr b="0" i="0" sz="2400" u="none" cap="none" strike="noStrike">
              <a:solidFill>
                <a:schemeClr val="dk1"/>
              </a:solidFill>
              <a:latin typeface="Verdana"/>
              <a:ea typeface="Verdana"/>
              <a:cs typeface="Verdana"/>
              <a:sym typeface="Verdana"/>
            </a:endParaRPr>
          </a:p>
          <a:p>
            <a:pPr indent="-342900" lvl="0" marL="342900" marR="0" rtl="0" algn="l">
              <a:lnSpc>
                <a:spcPct val="80000"/>
              </a:lnSpc>
              <a:spcBef>
                <a:spcPts val="480"/>
              </a:spcBef>
              <a:spcAft>
                <a:spcPts val="0"/>
              </a:spcAft>
              <a:buClr>
                <a:schemeClr val="dk1"/>
              </a:buClr>
              <a:buSzPct val="100000"/>
              <a:buFont typeface="Verdana"/>
              <a:buChar char="•"/>
            </a:pPr>
            <a:r>
              <a:rPr b="0" i="0" lang="en-US" sz="2400" u="none" cap="none" strike="noStrike">
                <a:solidFill>
                  <a:schemeClr val="dk1"/>
                </a:solidFill>
                <a:latin typeface="Verdana"/>
                <a:ea typeface="Verdana"/>
                <a:cs typeface="Verdana"/>
                <a:sym typeface="Verdana"/>
              </a:rPr>
              <a:t>Demands teachers </a:t>
            </a:r>
            <a:r>
              <a:rPr b="0" i="0" lang="en-US" sz="2400" u="none" cap="none" strike="noStrike">
                <a:solidFill>
                  <a:srgbClr val="FF0000"/>
                </a:solidFill>
                <a:latin typeface="Verdana"/>
                <a:ea typeface="Verdana"/>
                <a:cs typeface="Verdana"/>
                <a:sym typeface="Verdana"/>
              </a:rPr>
              <a:t>systematically</a:t>
            </a:r>
            <a:r>
              <a:rPr b="0" i="0" lang="en-US" sz="2400" u="none" cap="none" strike="noStrike">
                <a:solidFill>
                  <a:schemeClr val="dk1"/>
                </a:solidFill>
                <a:latin typeface="Verdana"/>
                <a:ea typeface="Verdana"/>
                <a:cs typeface="Verdana"/>
                <a:sym typeface="Verdana"/>
              </a:rPr>
              <a:t> plan for, teach, monitor and evaluate what they are doing with their learners BUT in collaborative networks and communities not as solo pioneers.</a:t>
            </a:r>
          </a:p>
        </p:txBody>
      </p:sp>
    </p:spTree>
  </p:cSld>
  <p:clrMapOvr>
    <a:masterClrMapping/>
  </p:clrMapOvr>
  <p:transition spd="slow">
    <p:cut/>
  </p:transition>
</p:sld>
</file>

<file path=ppt/theme/theme1.xml><?xml version="1.0" encoding="utf-8"?>
<a:theme xmlns:a="http://schemas.openxmlformats.org/drawingml/2006/main" xmlns:r="http://schemas.openxmlformats.org/officeDocument/2006/relationships" name="Blank Presentation">
  <a:themeElements>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